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slideLayouts/slideLayout26.xml" ContentType="application/vnd.openxmlformats-officedocument.presentationml.slideLayout+xml"/>
  <Override PartName="/ppt/theme/theme5.xml" ContentType="application/vnd.openxmlformats-officedocument.theme+xml"/>
  <Override PartName="/ppt/slideLayouts/slideLayout27.xml" ContentType="application/vnd.openxmlformats-officedocument.presentationml.slideLayout+xml"/>
  <Override PartName="/ppt/theme/theme6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  <p:sldMasterId id="2147483676" r:id="rId4"/>
    <p:sldMasterId id="2147483678" r:id="rId5"/>
    <p:sldMasterId id="2147483681" r:id="rId6"/>
    <p:sldMasterId id="2147483736" r:id="rId7"/>
    <p:sldMasterId id="2147483788" r:id="rId8"/>
    <p:sldMasterId id="2147483790" r:id="rId9"/>
    <p:sldMasterId id="2147483792" r:id="rId10"/>
    <p:sldMasterId id="2147483794" r:id="rId11"/>
    <p:sldMasterId id="2147483796" r:id="rId12"/>
    <p:sldMasterId id="2147483798" r:id="rId13"/>
    <p:sldMasterId id="2147483800" r:id="rId14"/>
    <p:sldMasterId id="2147483802" r:id="rId15"/>
  </p:sldMasterIdLst>
  <p:notesMasterIdLst>
    <p:notesMasterId r:id="rId33"/>
  </p:notesMasterIdLst>
  <p:handoutMasterIdLst>
    <p:handoutMasterId r:id="rId34"/>
  </p:handoutMasterIdLst>
  <p:sldIdLst>
    <p:sldId id="256" r:id="rId16"/>
    <p:sldId id="259" r:id="rId17"/>
    <p:sldId id="261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0000"/>
    <a:srgbClr val="0034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3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21" Type="http://schemas.openxmlformats.org/officeDocument/2006/relationships/slide" Target="slides/slide6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9.xml"/><Relationship Id="rId32" Type="http://schemas.openxmlformats.org/officeDocument/2006/relationships/slide" Target="slides/slide1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31" Type="http://schemas.openxmlformats.org/officeDocument/2006/relationships/slide" Target="slides/slide1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slide" Target="slides/slide15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24865-0938-2C40-A348-18760D2A97C8}" type="datetimeFigureOut">
              <a:rPr lang="en-US" smtClean="0"/>
              <a:pPr/>
              <a:t>7/14/2014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37013-149E-B743-9BBC-8F4C7FE2C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0872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945B6-A1B5-D24C-BD99-414BD45E18F0}" type="datetimeFigureOut">
              <a:rPr lang="en-US" smtClean="0"/>
              <a:pPr/>
              <a:t>7/14/2014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0D720-C520-6D40-AF35-07D2A7A048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171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C4B5C1-FE27-3D47-8CA5-92A17A5EF566}" type="slidenum">
              <a:rPr lang="en-US">
                <a:solidFill>
                  <a:prstClr val="black"/>
                </a:solidFill>
                <a:latin typeface="Arial" pitchFamily="30" charset="0"/>
              </a:rPr>
              <a:pPr/>
              <a:t>2</a:t>
            </a:fld>
            <a:endParaRPr lang="en-US">
              <a:solidFill>
                <a:prstClr val="black"/>
              </a:solidFill>
              <a:latin typeface="Arial" pitchFamily="30" charset="0"/>
            </a:endParaRPr>
          </a:p>
        </p:txBody>
      </p:sp>
      <p:sp>
        <p:nvSpPr>
          <p:cNvPr id="355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5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3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281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628A12-F938-404D-81CE-80E29AFFA037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6</a:t>
            </a:fld>
            <a:endParaRPr lang="en-US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43184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F4AE07-6799-4DE1-85BA-30AD550B237C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7</a:t>
            </a:fld>
            <a:endParaRPr lang="en-US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70601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8C05E4-4F50-4EDA-9378-12BA5B8EC2EE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8</a:t>
            </a:fld>
            <a:endParaRPr lang="en-US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538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6C7C5C-98E6-4F2D-9355-732E2C47464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9</a:t>
            </a:fld>
            <a:endParaRPr lang="en-US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81976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1ED4-D16E-B644-803F-0CF519629F99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61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043E-7C6E-2244-9C97-C8C65991E229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67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11D2-FBDE-8249-B1D6-E69985EE80C1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49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E73CE-B7E9-3440-B85B-D4F4421EDEC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DB779-E584-5848-A126-744740282C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ACD1E-91DF-7049-BDDD-E8B296923B0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B6FA0-F5A0-C14D-9CAA-1C613340C01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9D9EE-3F39-4F4B-B7D8-88B884CE2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4D2A7-C127-FC4C-83E4-B986CE0A4C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9CFD4-C911-8E45-86EF-0B612A9D35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E8DF4-FAA9-FF46-9B63-58476F55443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AC1E6-EC1F-A744-A984-89812F1F8985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531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5451E-3FE9-3641-A23D-6C1BACDE61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D9FC6-D6FC-124D-9AD8-FBACAD35B24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297E5-FAB1-5B45-BADF-1CF0B9EEC99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6660A-D0FC-4F28-A5B6-43D9C61848A9}" type="slidenum">
              <a:rPr lang="en-US">
                <a:solidFill>
                  <a:srgbClr val="000000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5BF3B-2210-4E96-BCB7-70FD49BEA226}" type="slidenum">
              <a:rPr lang="en-US">
                <a:solidFill>
                  <a:srgbClr val="000000"/>
                </a:solidFill>
                <a:latin typeface="Arial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>
              <a:solidFill>
                <a:srgbClr val="EAEAEA"/>
              </a:solidFill>
              <a:latin typeface="굴림"/>
              <a:ea typeface="굴림"/>
            </a:endParaRPr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>
              <a:solidFill>
                <a:srgbClr val="EAEAEA"/>
              </a:solidFill>
              <a:latin typeface="굴림"/>
              <a:ea typeface="굴림"/>
            </a:endParaRP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95470-4930-419B-99A8-0212987DAE6A}" type="slidenum">
              <a:rPr lang="en-US" altLang="ko-KR">
                <a:solidFill>
                  <a:srgbClr val="EAEAEA"/>
                </a:solidFill>
                <a:latin typeface="굴림"/>
                <a:ea typeface="굴림"/>
              </a:rPr>
              <a:pPr>
                <a:defRPr/>
              </a:pPr>
              <a:t>‹#›</a:t>
            </a:fld>
            <a:endParaRPr lang="en-US" altLang="ko-KR">
              <a:solidFill>
                <a:srgbClr val="EAEAEA"/>
              </a:solidFill>
              <a:latin typeface="굴림"/>
              <a:ea typeface="굴림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6ED09-2959-4FA4-A3C0-E1DD9B255A07}" type="slidenum">
              <a:rPr lang="en-US">
                <a:solidFill>
                  <a:srgbClr val="000000"/>
                </a:solidFill>
                <a:latin typeface="Times New Roman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  <a:latin typeface="Tahoma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  <a:latin typeface="Tahoma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C5E3-4642-4CAB-A8C1-E8E82CB2E0B5}" type="slidenum">
              <a:rPr lang="en-US">
                <a:solidFill>
                  <a:srgbClr val="FFFFFF"/>
                </a:solidFill>
                <a:latin typeface="Tahoma"/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ahoma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533400" y="87313"/>
            <a:ext cx="8153400" cy="750887"/>
            <a:chOff x="165" y="55"/>
            <a:chExt cx="5347" cy="524"/>
          </a:xfrm>
        </p:grpSpPr>
        <p:grpSp>
          <p:nvGrpSpPr>
            <p:cNvPr id="5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7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u="sng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2" cy="428"/>
                <a:chOff x="1021" y="240"/>
                <a:chExt cx="3822" cy="428"/>
              </a:xfrm>
            </p:grpSpPr>
            <p:grpSp>
              <p:nvGrpSpPr>
                <p:cNvPr id="57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01" name="Freeform 12"/>
                  <p:cNvSpPr>
                    <a:spLocks/>
                  </p:cNvSpPr>
                  <p:nvPr/>
                </p:nvSpPr>
                <p:spPr bwMode="ltGray">
                  <a:xfrm>
                    <a:off x="2251" y="632"/>
                    <a:ext cx="5" cy="9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2" name="Freeform 13"/>
                  <p:cNvSpPr>
                    <a:spLocks/>
                  </p:cNvSpPr>
                  <p:nvPr/>
                </p:nvSpPr>
                <p:spPr bwMode="ltGray">
                  <a:xfrm>
                    <a:off x="2328" y="660"/>
                    <a:ext cx="5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3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2"/>
                    <a:ext cx="5" cy="10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4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5" cy="3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5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2"/>
                    <a:ext cx="26" cy="19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6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2"/>
                    <a:ext cx="29" cy="18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7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" name="Freeform 19"/>
                  <p:cNvSpPr>
                    <a:spLocks/>
                  </p:cNvSpPr>
                  <p:nvPr/>
                </p:nvSpPr>
                <p:spPr bwMode="ltGray">
                  <a:xfrm>
                    <a:off x="1820" y="540"/>
                    <a:ext cx="74" cy="69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1"/>
                    <a:ext cx="47" cy="10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1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" name="Freeform 23"/>
                  <p:cNvSpPr>
                    <a:spLocks/>
                  </p:cNvSpPr>
                  <p:nvPr/>
                </p:nvSpPr>
                <p:spPr bwMode="ltGray">
                  <a:xfrm>
                    <a:off x="1947" y="600"/>
                    <a:ext cx="21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1"/>
                    <a:ext cx="26" cy="20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" name="Freeform 25"/>
                  <p:cNvSpPr>
                    <a:spLocks/>
                  </p:cNvSpPr>
                  <p:nvPr/>
                </p:nvSpPr>
                <p:spPr bwMode="ltGray">
                  <a:xfrm>
                    <a:off x="1972" y="591"/>
                    <a:ext cx="126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" name="Freeform 26"/>
                  <p:cNvSpPr>
                    <a:spLocks/>
                  </p:cNvSpPr>
                  <p:nvPr/>
                </p:nvSpPr>
                <p:spPr bwMode="ltGray">
                  <a:xfrm>
                    <a:off x="2074" y="599"/>
                    <a:ext cx="33" cy="23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" name="Freeform 27"/>
                  <p:cNvSpPr>
                    <a:spLocks/>
                  </p:cNvSpPr>
                  <p:nvPr/>
                </p:nvSpPr>
                <p:spPr bwMode="ltGray">
                  <a:xfrm>
                    <a:off x="2150" y="540"/>
                    <a:ext cx="2" cy="10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1"/>
                    <a:ext cx="7" cy="10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8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0"/>
                    <a:ext cx="8" cy="9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9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4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20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0"/>
                    <a:ext cx="34" cy="30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21" name="Freeform 32"/>
                  <p:cNvSpPr>
                    <a:spLocks/>
                  </p:cNvSpPr>
                  <p:nvPr/>
                </p:nvSpPr>
                <p:spPr bwMode="ltGray">
                  <a:xfrm>
                    <a:off x="1896" y="466"/>
                    <a:ext cx="43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22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23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0"/>
                    <a:ext cx="19" cy="19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24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3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25" name="Freeform 36"/>
                  <p:cNvSpPr>
                    <a:spLocks/>
                  </p:cNvSpPr>
                  <p:nvPr/>
                </p:nvSpPr>
                <p:spPr bwMode="ltGray">
                  <a:xfrm>
                    <a:off x="2531" y="242"/>
                    <a:ext cx="423" cy="278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26" name="Freeform 37"/>
                  <p:cNvSpPr>
                    <a:spLocks/>
                  </p:cNvSpPr>
                  <p:nvPr/>
                </p:nvSpPr>
                <p:spPr bwMode="ltGray">
                  <a:xfrm>
                    <a:off x="2404" y="445"/>
                    <a:ext cx="16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27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0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28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29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8" cy="1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0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39"/>
                    <a:ext cx="24" cy="10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1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2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49"/>
                    <a:ext cx="19" cy="30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3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6"/>
                    <a:ext cx="205" cy="40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4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4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5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6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7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8" name="Freeform 49"/>
                  <p:cNvSpPr>
                    <a:spLocks/>
                  </p:cNvSpPr>
                  <p:nvPr/>
                </p:nvSpPr>
                <p:spPr bwMode="ltGray">
                  <a:xfrm>
                    <a:off x="2023" y="286"/>
                    <a:ext cx="59" cy="31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9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7"/>
                    <a:ext cx="80" cy="71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0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37"/>
                    <a:ext cx="2" cy="0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1" name="Freeform 52"/>
                  <p:cNvSpPr>
                    <a:spLocks/>
                  </p:cNvSpPr>
                  <p:nvPr/>
                </p:nvSpPr>
                <p:spPr bwMode="ltGray">
                  <a:xfrm>
                    <a:off x="1566" y="388"/>
                    <a:ext cx="354" cy="183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2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3" name="Freeform 54"/>
                  <p:cNvSpPr>
                    <a:spLocks/>
                  </p:cNvSpPr>
                  <p:nvPr/>
                </p:nvSpPr>
                <p:spPr bwMode="ltGray">
                  <a:xfrm>
                    <a:off x="1896" y="418"/>
                    <a:ext cx="22" cy="21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4" name="Freeform 55"/>
                  <p:cNvSpPr>
                    <a:spLocks/>
                  </p:cNvSpPr>
                  <p:nvPr/>
                </p:nvSpPr>
                <p:spPr bwMode="ltGray">
                  <a:xfrm>
                    <a:off x="1947" y="408"/>
                    <a:ext cx="5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5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48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6" name="Freeform 57"/>
                  <p:cNvSpPr>
                    <a:spLocks/>
                  </p:cNvSpPr>
                  <p:nvPr/>
                </p:nvSpPr>
                <p:spPr bwMode="ltGray">
                  <a:xfrm>
                    <a:off x="1185" y="447"/>
                    <a:ext cx="159" cy="215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7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1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8" name="Freeform 59"/>
                  <p:cNvSpPr>
                    <a:spLocks/>
                  </p:cNvSpPr>
                  <p:nvPr/>
                </p:nvSpPr>
                <p:spPr bwMode="ltGray">
                  <a:xfrm>
                    <a:off x="1465" y="497"/>
                    <a:ext cx="3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9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50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51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6"/>
                    <a:ext cx="591" cy="91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52" name="Freeform 63"/>
                  <p:cNvSpPr>
                    <a:spLocks/>
                  </p:cNvSpPr>
                  <p:nvPr/>
                </p:nvSpPr>
                <p:spPr bwMode="ltGray">
                  <a:xfrm>
                    <a:off x="1287" y="282"/>
                    <a:ext cx="19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53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54" name="Freeform 65"/>
                  <p:cNvSpPr>
                    <a:spLocks/>
                  </p:cNvSpPr>
                  <p:nvPr/>
                </p:nvSpPr>
                <p:spPr bwMode="ltGray">
                  <a:xfrm>
                    <a:off x="1338" y="337"/>
                    <a:ext cx="26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55" name="Freeform 66"/>
                  <p:cNvSpPr>
                    <a:spLocks/>
                  </p:cNvSpPr>
                  <p:nvPr/>
                </p:nvSpPr>
                <p:spPr bwMode="ltGray">
                  <a:xfrm>
                    <a:off x="1389" y="336"/>
                    <a:ext cx="24" cy="11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56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5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58" name="Group 68"/>
                <p:cNvGrpSpPr>
                  <a:grpSpLocks/>
                </p:cNvGrpSpPr>
                <p:nvPr/>
              </p:nvGrpSpPr>
              <p:grpSpPr bwMode="auto">
                <a:xfrm>
                  <a:off x="3710" y="240"/>
                  <a:ext cx="1133" cy="422"/>
                  <a:chOff x="3710" y="240"/>
                  <a:chExt cx="1133" cy="422"/>
                </a:xfrm>
              </p:grpSpPr>
              <p:sp>
                <p:nvSpPr>
                  <p:cNvPr id="59" name="Freeform 69"/>
                  <p:cNvSpPr>
                    <a:spLocks/>
                  </p:cNvSpPr>
                  <p:nvPr/>
                </p:nvSpPr>
                <p:spPr bwMode="ltGray">
                  <a:xfrm>
                    <a:off x="4806" y="609"/>
                    <a:ext cx="10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0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5"/>
                    <a:ext cx="6" cy="0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1" name="Freeform 71"/>
                  <p:cNvSpPr>
                    <a:spLocks/>
                  </p:cNvSpPr>
                  <p:nvPr/>
                </p:nvSpPr>
                <p:spPr bwMode="ltGray">
                  <a:xfrm>
                    <a:off x="4604" y="626"/>
                    <a:ext cx="28" cy="20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2" name="Freeform 72"/>
                  <p:cNvSpPr>
                    <a:spLocks/>
                  </p:cNvSpPr>
                  <p:nvPr/>
                </p:nvSpPr>
                <p:spPr bwMode="ltGray">
                  <a:xfrm>
                    <a:off x="4579" y="625"/>
                    <a:ext cx="25" cy="21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3" name="Freeform 73"/>
                  <p:cNvSpPr>
                    <a:spLocks/>
                  </p:cNvSpPr>
                  <p:nvPr/>
                </p:nvSpPr>
                <p:spPr bwMode="ltGray">
                  <a:xfrm>
                    <a:off x="4424" y="547"/>
                    <a:ext cx="151" cy="90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4" name="Freeform 74"/>
                  <p:cNvSpPr>
                    <a:spLocks/>
                  </p:cNvSpPr>
                  <p:nvPr/>
                </p:nvSpPr>
                <p:spPr bwMode="ltGray">
                  <a:xfrm>
                    <a:off x="4518" y="537"/>
                    <a:ext cx="68" cy="70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5" name="Freeform 75"/>
                  <p:cNvSpPr>
                    <a:spLocks/>
                  </p:cNvSpPr>
                  <p:nvPr/>
                </p:nvSpPr>
                <p:spPr bwMode="ltGray">
                  <a:xfrm>
                    <a:off x="4579" y="567"/>
                    <a:ext cx="49" cy="11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6" name="Freeform 76"/>
                  <p:cNvSpPr>
                    <a:spLocks/>
                  </p:cNvSpPr>
                  <p:nvPr/>
                </p:nvSpPr>
                <p:spPr bwMode="ltGray">
                  <a:xfrm>
                    <a:off x="4579" y="585"/>
                    <a:ext cx="26" cy="30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7" name="Freeform 77"/>
                  <p:cNvSpPr>
                    <a:spLocks/>
                  </p:cNvSpPr>
                  <p:nvPr/>
                </p:nvSpPr>
                <p:spPr bwMode="ltGray">
                  <a:xfrm>
                    <a:off x="4629" y="567"/>
                    <a:ext cx="21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8" name="Freeform 78"/>
                  <p:cNvSpPr>
                    <a:spLocks/>
                  </p:cNvSpPr>
                  <p:nvPr/>
                </p:nvSpPr>
                <p:spPr bwMode="ltGray">
                  <a:xfrm>
                    <a:off x="4631" y="595"/>
                    <a:ext cx="24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9" name="Freeform 79"/>
                  <p:cNvSpPr>
                    <a:spLocks/>
                  </p:cNvSpPr>
                  <p:nvPr/>
                </p:nvSpPr>
                <p:spPr bwMode="ltGray">
                  <a:xfrm>
                    <a:off x="4655" y="578"/>
                    <a:ext cx="25" cy="19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0" name="Freeform 80"/>
                  <p:cNvSpPr>
                    <a:spLocks/>
                  </p:cNvSpPr>
                  <p:nvPr/>
                </p:nvSpPr>
                <p:spPr bwMode="ltGray">
                  <a:xfrm>
                    <a:off x="4659" y="585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1" name="Freeform 81"/>
                  <p:cNvSpPr>
                    <a:spLocks/>
                  </p:cNvSpPr>
                  <p:nvPr/>
                </p:nvSpPr>
                <p:spPr bwMode="ltGray">
                  <a:xfrm>
                    <a:off x="4773" y="595"/>
                    <a:ext cx="32" cy="21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2" name="Freeform 82"/>
                  <p:cNvSpPr>
                    <a:spLocks/>
                  </p:cNvSpPr>
                  <p:nvPr/>
                </p:nvSpPr>
                <p:spPr bwMode="ltGray">
                  <a:xfrm>
                    <a:off x="4835" y="537"/>
                    <a:ext cx="8" cy="10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3" name="Freeform 83"/>
                  <p:cNvSpPr>
                    <a:spLocks/>
                  </p:cNvSpPr>
                  <p:nvPr/>
                </p:nvSpPr>
                <p:spPr bwMode="ltGray">
                  <a:xfrm>
                    <a:off x="4750" y="487"/>
                    <a:ext cx="5" cy="9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4" name="Freeform 84"/>
                  <p:cNvSpPr>
                    <a:spLocks/>
                  </p:cNvSpPr>
                  <p:nvPr/>
                </p:nvSpPr>
                <p:spPr bwMode="ltGray">
                  <a:xfrm>
                    <a:off x="4677" y="536"/>
                    <a:ext cx="3" cy="7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5" name="Freeform 85"/>
                  <p:cNvSpPr>
                    <a:spLocks/>
                  </p:cNvSpPr>
                  <p:nvPr/>
                </p:nvSpPr>
                <p:spPr bwMode="ltGray">
                  <a:xfrm>
                    <a:off x="4599" y="516"/>
                    <a:ext cx="30" cy="31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6" name="Freeform 86"/>
                  <p:cNvSpPr>
                    <a:spLocks/>
                  </p:cNvSpPr>
                  <p:nvPr/>
                </p:nvSpPr>
                <p:spPr bwMode="ltGray">
                  <a:xfrm>
                    <a:off x="4582" y="466"/>
                    <a:ext cx="46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7" name="Freeform 87"/>
                  <p:cNvSpPr>
                    <a:spLocks/>
                  </p:cNvSpPr>
                  <p:nvPr/>
                </p:nvSpPr>
                <p:spPr bwMode="ltGray">
                  <a:xfrm>
                    <a:off x="4599" y="506"/>
                    <a:ext cx="15" cy="19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8" name="Freeform 88"/>
                  <p:cNvSpPr>
                    <a:spLocks/>
                  </p:cNvSpPr>
                  <p:nvPr/>
                </p:nvSpPr>
                <p:spPr bwMode="ltGray">
                  <a:xfrm>
                    <a:off x="4572" y="506"/>
                    <a:ext cx="19" cy="21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9" name="Freeform 89"/>
                  <p:cNvSpPr>
                    <a:spLocks/>
                  </p:cNvSpPr>
                  <p:nvPr/>
                </p:nvSpPr>
                <p:spPr bwMode="ltGray">
                  <a:xfrm>
                    <a:off x="4781" y="275"/>
                    <a:ext cx="24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0" name="Freeform 90"/>
                  <p:cNvSpPr>
                    <a:spLocks/>
                  </p:cNvSpPr>
                  <p:nvPr/>
                </p:nvSpPr>
                <p:spPr bwMode="ltGray">
                  <a:xfrm>
                    <a:off x="4294" y="245"/>
                    <a:ext cx="436" cy="151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1" name="Freeform 91"/>
                  <p:cNvSpPr>
                    <a:spLocks/>
                  </p:cNvSpPr>
                  <p:nvPr/>
                </p:nvSpPr>
                <p:spPr bwMode="ltGray">
                  <a:xfrm>
                    <a:off x="4730" y="240"/>
                    <a:ext cx="23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2" name="Freeform 92"/>
                  <p:cNvSpPr>
                    <a:spLocks/>
                  </p:cNvSpPr>
                  <p:nvPr/>
                </p:nvSpPr>
                <p:spPr bwMode="ltGray">
                  <a:xfrm>
                    <a:off x="4722" y="285"/>
                    <a:ext cx="57" cy="30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3" name="Freeform 93"/>
                  <p:cNvSpPr>
                    <a:spLocks/>
                  </p:cNvSpPr>
                  <p:nvPr/>
                </p:nvSpPr>
                <p:spPr bwMode="ltGray">
                  <a:xfrm>
                    <a:off x="4655" y="315"/>
                    <a:ext cx="76" cy="71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4" name="Freeform 94"/>
                  <p:cNvSpPr>
                    <a:spLocks/>
                  </p:cNvSpPr>
                  <p:nvPr/>
                </p:nvSpPr>
                <p:spPr bwMode="ltGray">
                  <a:xfrm>
                    <a:off x="4705" y="335"/>
                    <a:ext cx="5" cy="2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5" name="Freeform 95"/>
                  <p:cNvSpPr>
                    <a:spLocks/>
                  </p:cNvSpPr>
                  <p:nvPr/>
                </p:nvSpPr>
                <p:spPr bwMode="ltGray">
                  <a:xfrm>
                    <a:off x="4256" y="386"/>
                    <a:ext cx="348" cy="185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6" name="Freeform 96"/>
                  <p:cNvSpPr>
                    <a:spLocks/>
                  </p:cNvSpPr>
                  <p:nvPr/>
                </p:nvSpPr>
                <p:spPr bwMode="ltGray">
                  <a:xfrm>
                    <a:off x="4323" y="516"/>
                    <a:ext cx="19" cy="31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7" name="Freeform 97"/>
                  <p:cNvSpPr>
                    <a:spLocks/>
                  </p:cNvSpPr>
                  <p:nvPr/>
                </p:nvSpPr>
                <p:spPr bwMode="ltGray">
                  <a:xfrm>
                    <a:off x="4583" y="416"/>
                    <a:ext cx="21" cy="22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8" name="Freeform 98"/>
                  <p:cNvSpPr>
                    <a:spLocks/>
                  </p:cNvSpPr>
                  <p:nvPr/>
                </p:nvSpPr>
                <p:spPr bwMode="ltGray">
                  <a:xfrm>
                    <a:off x="4634" y="406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9" name="Freeform 99"/>
                  <p:cNvSpPr>
                    <a:spLocks/>
                  </p:cNvSpPr>
                  <p:nvPr/>
                </p:nvSpPr>
                <p:spPr bwMode="ltGray">
                  <a:xfrm>
                    <a:off x="3710" y="315"/>
                    <a:ext cx="433" cy="347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0" name="Freeform 100"/>
                  <p:cNvSpPr>
                    <a:spLocks/>
                  </p:cNvSpPr>
                  <p:nvPr/>
                </p:nvSpPr>
                <p:spPr bwMode="ltGray">
                  <a:xfrm>
                    <a:off x="3873" y="446"/>
                    <a:ext cx="160" cy="216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1" name="Freeform 101"/>
                  <p:cNvSpPr>
                    <a:spLocks/>
                  </p:cNvSpPr>
                  <p:nvPr/>
                </p:nvSpPr>
                <p:spPr bwMode="ltGray">
                  <a:xfrm>
                    <a:off x="4165" y="605"/>
                    <a:ext cx="7" cy="10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2" name="Freeform 102"/>
                  <p:cNvSpPr>
                    <a:spLocks/>
                  </p:cNvSpPr>
                  <p:nvPr/>
                </p:nvSpPr>
                <p:spPr bwMode="ltGray">
                  <a:xfrm>
                    <a:off x="4151" y="496"/>
                    <a:ext cx="8" cy="8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3" name="Freeform 103"/>
                  <p:cNvSpPr>
                    <a:spLocks/>
                  </p:cNvSpPr>
                  <p:nvPr/>
                </p:nvSpPr>
                <p:spPr bwMode="ltGray">
                  <a:xfrm>
                    <a:off x="3761" y="355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4" name="Freeform 104"/>
                  <p:cNvSpPr>
                    <a:spLocks/>
                  </p:cNvSpPr>
                  <p:nvPr/>
                </p:nvSpPr>
                <p:spPr bwMode="ltGray">
                  <a:xfrm>
                    <a:off x="4063" y="265"/>
                    <a:ext cx="297" cy="229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5" name="Freeform 105"/>
                  <p:cNvSpPr>
                    <a:spLocks/>
                  </p:cNvSpPr>
                  <p:nvPr/>
                </p:nvSpPr>
                <p:spPr bwMode="ltGray">
                  <a:xfrm>
                    <a:off x="3862" y="245"/>
                    <a:ext cx="591" cy="90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6" name="Freeform 106"/>
                  <p:cNvSpPr>
                    <a:spLocks/>
                  </p:cNvSpPr>
                  <p:nvPr/>
                </p:nvSpPr>
                <p:spPr bwMode="ltGray">
                  <a:xfrm>
                    <a:off x="3976" y="282"/>
                    <a:ext cx="19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7" name="Freeform 107"/>
                  <p:cNvSpPr>
                    <a:spLocks/>
                  </p:cNvSpPr>
                  <p:nvPr/>
                </p:nvSpPr>
                <p:spPr bwMode="ltGray">
                  <a:xfrm>
                    <a:off x="3967" y="295"/>
                    <a:ext cx="19" cy="10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8" name="Freeform 108"/>
                  <p:cNvSpPr>
                    <a:spLocks/>
                  </p:cNvSpPr>
                  <p:nvPr/>
                </p:nvSpPr>
                <p:spPr bwMode="ltGray">
                  <a:xfrm>
                    <a:off x="4025" y="335"/>
                    <a:ext cx="30" cy="8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99" name="Freeform 109"/>
                  <p:cNvSpPr>
                    <a:spLocks/>
                  </p:cNvSpPr>
                  <p:nvPr/>
                </p:nvSpPr>
                <p:spPr bwMode="ltGray">
                  <a:xfrm>
                    <a:off x="4078" y="335"/>
                    <a:ext cx="22" cy="10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0" name="Freeform 110"/>
                  <p:cNvSpPr>
                    <a:spLocks/>
                  </p:cNvSpPr>
                  <p:nvPr/>
                </p:nvSpPr>
                <p:spPr bwMode="ltGray">
                  <a:xfrm>
                    <a:off x="3937" y="295"/>
                    <a:ext cx="16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</p:grpSp>
          <p:grpSp>
            <p:nvGrpSpPr>
              <p:cNvPr id="9" name="Group 111"/>
              <p:cNvGrpSpPr>
                <a:grpSpLocks/>
              </p:cNvGrpSpPr>
              <p:nvPr/>
            </p:nvGrpSpPr>
            <p:grpSpPr bwMode="auto">
              <a:xfrm>
                <a:off x="798" y="109"/>
                <a:ext cx="4702" cy="420"/>
                <a:chOff x="798" y="253"/>
                <a:chExt cx="4702" cy="420"/>
              </a:xfrm>
            </p:grpSpPr>
            <p:sp>
              <p:nvSpPr>
                <p:cNvPr id="36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7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8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9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0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1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2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3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4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5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6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7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8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9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0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1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2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3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4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5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6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3"/>
                  <a:ext cx="0" cy="42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0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2"/>
                <a:chOff x="1034" y="245"/>
                <a:chExt cx="3694" cy="422"/>
              </a:xfrm>
            </p:grpSpPr>
            <p:sp>
              <p:nvSpPr>
                <p:cNvPr id="11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2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1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3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7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4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1"/>
                  <a:ext cx="0" cy="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5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73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6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7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3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8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51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9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0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1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2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65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3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1"/>
                  <a:ext cx="0" cy="3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4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1"/>
                  <a:ext cx="0" cy="61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5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2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6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7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8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9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0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8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1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3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2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3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4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5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pic>
          <p:nvPicPr>
            <p:cNvPr id="6" name="Picture 159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08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2172C23-8924-624C-A3D0-A86E4913825A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76D680-71EE-8D4F-8113-A6E5CE887086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41584-2D26-EC42-82F8-37C12935E736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530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ADB09A-9109-E344-8C0E-B28CE8429723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59577E-D30D-1641-AAE5-10573FAEF338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08BC44-E45A-C142-8D06-3AD768511EEF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2557AF-8CBC-064F-8D94-E90ADAC50637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E050B3-D85D-EB4E-BEF1-CEC83543F580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45122-B500-3642-9147-081338CFDF19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5F34AE-453C-7242-9545-D4B7D19D3827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FBFF32-B7A2-FB45-AEDC-98C64EB7B765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10ED70-DC33-3B4F-9DBB-BC3960609B3B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54937" cy="822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02935-5BBF-E44D-B50A-83AAF2136971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8D5A-D8FC-0147-B13F-86FEA42A4057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875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54937" cy="822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FE6C8E-E562-4E49-95A8-39C5BDA7205A}" type="slidenum">
              <a:rPr lang="en-US">
                <a:solidFill>
                  <a:srgbClr val="000000"/>
                </a:solidFill>
                <a:latin typeface="Tahoma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2F40A-8F57-7D4B-A658-DE9226CADF26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4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8F2E-2A13-804A-A2CA-1B2B4F3D04F5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76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2E82D-284A-EC46-8BFC-F88A3E81E24A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86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6D24-D037-4547-943C-E87222D271AB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60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6BBD-943A-1248-8DF2-CBB726B716A2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9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heme" Target="../theme/theme10.xml"/><Relationship Id="rId4" Type="http://schemas.openxmlformats.org/officeDocument/2006/relationships/image" Target="../media/image4.png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heme" Target="../theme/theme11.xml"/><Relationship Id="rId4" Type="http://schemas.openxmlformats.org/officeDocument/2006/relationships/image" Target="../media/image4.pn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heme" Target="../theme/theme12.xml"/><Relationship Id="rId4" Type="http://schemas.openxmlformats.org/officeDocument/2006/relationships/image" Target="../media/image4.png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heme" Target="../theme/theme13.xml"/><Relationship Id="rId4" Type="http://schemas.openxmlformats.org/officeDocument/2006/relationships/image" Target="../media/image4.png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heme" Target="../theme/theme14.xml"/><Relationship Id="rId4" Type="http://schemas.openxmlformats.org/officeDocument/2006/relationships/image" Target="../media/image4.png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heme" Target="../theme/theme15.xml"/><Relationship Id="rId4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9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heme" Target="../theme/theme8.xml"/><Relationship Id="rId4" Type="http://schemas.openxmlformats.org/officeDocument/2006/relationships/image" Target="../media/image4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heme" Target="../theme/theme9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E5465-027D-384C-AD68-B27832CD29CB}" type="datetime1">
              <a:rPr lang="en-US" smtClean="0"/>
              <a:pPr/>
              <a:t>7/14/2014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96F47-1943-5240-BEDB-45B5ED016E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129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54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 defTabSz="914400"/>
            <a:fld id="{3FD2850B-1F08-41DC-A8BF-305B2E9688A7}" type="slidenum">
              <a:rPr lang="en-US">
                <a:solidFill>
                  <a:srgbClr val="000000"/>
                </a:solidFill>
                <a:latin typeface="Times New Roman"/>
              </a:rPr>
              <a:pPr defTabSz="914400"/>
              <a:t>‹#›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371600" y="87313"/>
            <a:ext cx="6172200" cy="598487"/>
            <a:chOff x="165" y="55"/>
            <a:chExt cx="5347" cy="524"/>
          </a:xfrm>
        </p:grpSpPr>
        <p:grpSp>
          <p:nvGrpSpPr>
            <p:cNvPr id="3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30153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400"/>
                <a:endParaRPr lang="en-US">
                  <a:solidFill>
                    <a:srgbClr val="000000"/>
                  </a:solidFill>
                  <a:latin typeface="Tahoma"/>
                </a:endParaRPr>
              </a:p>
            </p:txBody>
          </p:sp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030156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7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8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9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0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1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2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3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4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5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6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7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8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9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0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1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2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3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4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5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6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7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8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9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0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1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2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3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4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5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6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7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8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9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0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1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2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3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4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5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6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7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8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9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0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1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2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3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4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5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6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7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8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9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0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1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  <p:grpSp>
              <p:nvGrpSpPr>
                <p:cNvPr id="6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30213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4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5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6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7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8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9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0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1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2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3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4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5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6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7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8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9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0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1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2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3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4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5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6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7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8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9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0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1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2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3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4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5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6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7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8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9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0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1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2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3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4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</p:grpSp>
          <p:grpSp>
            <p:nvGrpSpPr>
              <p:cNvPr id="7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30256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7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8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9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0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1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2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3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4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5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6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7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8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9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0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1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2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3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4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5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6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  <p:grpSp>
            <p:nvGrpSpPr>
              <p:cNvPr id="8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3027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0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2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6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7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0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</p:grpSp>
        <p:pic>
          <p:nvPicPr>
            <p:cNvPr id="1030303" name="Picture 159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54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 defTabSz="914400"/>
            <a:fld id="{3FD2850B-1F08-41DC-A8BF-305B2E9688A7}" type="slidenum">
              <a:rPr lang="en-US">
                <a:solidFill>
                  <a:srgbClr val="000000"/>
                </a:solidFill>
                <a:latin typeface="Times New Roman"/>
              </a:rPr>
              <a:pPr defTabSz="914400"/>
              <a:t>‹#›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371600" y="87313"/>
            <a:ext cx="6172200" cy="598487"/>
            <a:chOff x="165" y="55"/>
            <a:chExt cx="5347" cy="524"/>
          </a:xfrm>
        </p:grpSpPr>
        <p:grpSp>
          <p:nvGrpSpPr>
            <p:cNvPr id="3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30153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400"/>
                <a:endParaRPr lang="en-US">
                  <a:solidFill>
                    <a:srgbClr val="000000"/>
                  </a:solidFill>
                  <a:latin typeface="Tahoma"/>
                </a:endParaRPr>
              </a:p>
            </p:txBody>
          </p:sp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030156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7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8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9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0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1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2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3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4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5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6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7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8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9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0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1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2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3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4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5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6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7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8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9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0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1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2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3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4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5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6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7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8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9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0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1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2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3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4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5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6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7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8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9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0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1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2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3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4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5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6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7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8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9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0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1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  <p:grpSp>
              <p:nvGrpSpPr>
                <p:cNvPr id="6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30213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4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5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6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7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8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9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0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1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2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3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4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5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6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7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8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9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0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1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2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3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4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5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6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7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8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9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0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1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2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3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4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5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6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7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8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9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0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1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2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3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4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</p:grpSp>
          <p:grpSp>
            <p:nvGrpSpPr>
              <p:cNvPr id="7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30256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7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8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9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0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1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2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3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4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5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6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7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8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9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0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1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2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3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4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5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6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  <p:grpSp>
            <p:nvGrpSpPr>
              <p:cNvPr id="8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3027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0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2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6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7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0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</p:grpSp>
        <p:pic>
          <p:nvPicPr>
            <p:cNvPr id="1030303" name="Picture 159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54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 defTabSz="914400"/>
            <a:fld id="{3FD2850B-1F08-41DC-A8BF-305B2E9688A7}" type="slidenum">
              <a:rPr lang="en-US">
                <a:solidFill>
                  <a:srgbClr val="000000"/>
                </a:solidFill>
                <a:latin typeface="Times New Roman"/>
              </a:rPr>
              <a:pPr defTabSz="914400"/>
              <a:t>‹#›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371600" y="87313"/>
            <a:ext cx="6172200" cy="598487"/>
            <a:chOff x="165" y="55"/>
            <a:chExt cx="5347" cy="524"/>
          </a:xfrm>
        </p:grpSpPr>
        <p:grpSp>
          <p:nvGrpSpPr>
            <p:cNvPr id="3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30153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400"/>
                <a:endParaRPr lang="en-US">
                  <a:solidFill>
                    <a:srgbClr val="000000"/>
                  </a:solidFill>
                  <a:latin typeface="Tahoma"/>
                </a:endParaRPr>
              </a:p>
            </p:txBody>
          </p:sp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030156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7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8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9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0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1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2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3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4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5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6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7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8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9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0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1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2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3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4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5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6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7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8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9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0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1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2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3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4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5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6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7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8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9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0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1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2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3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4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5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6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7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8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9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0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1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2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3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4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5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6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7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8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9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0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1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  <p:grpSp>
              <p:nvGrpSpPr>
                <p:cNvPr id="6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30213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4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5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6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7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8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9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0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1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2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3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4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5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6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7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8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9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0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1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2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3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4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5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6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7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8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9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0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1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2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3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4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5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6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7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8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9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0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1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2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3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4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</p:grpSp>
          <p:grpSp>
            <p:nvGrpSpPr>
              <p:cNvPr id="7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30256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7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8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9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0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1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2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3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4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5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6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7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8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9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0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1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2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3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4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5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6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  <p:grpSp>
            <p:nvGrpSpPr>
              <p:cNvPr id="8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3027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0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2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6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7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0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</p:grpSp>
        <p:pic>
          <p:nvPicPr>
            <p:cNvPr id="1030303" name="Picture 159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54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 defTabSz="914400"/>
            <a:fld id="{3FD2850B-1F08-41DC-A8BF-305B2E9688A7}" type="slidenum">
              <a:rPr lang="en-US">
                <a:solidFill>
                  <a:srgbClr val="000000"/>
                </a:solidFill>
                <a:latin typeface="Times New Roman"/>
              </a:rPr>
              <a:pPr defTabSz="914400"/>
              <a:t>‹#›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371600" y="87313"/>
            <a:ext cx="6172200" cy="598487"/>
            <a:chOff x="165" y="55"/>
            <a:chExt cx="5347" cy="524"/>
          </a:xfrm>
        </p:grpSpPr>
        <p:grpSp>
          <p:nvGrpSpPr>
            <p:cNvPr id="3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30153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400"/>
                <a:endParaRPr lang="en-US">
                  <a:solidFill>
                    <a:srgbClr val="000000"/>
                  </a:solidFill>
                  <a:latin typeface="Tahoma"/>
                </a:endParaRPr>
              </a:p>
            </p:txBody>
          </p:sp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030156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7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8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9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0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1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2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3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4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5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6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7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8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9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0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1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2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3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4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5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6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7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8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9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0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1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2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3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4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5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6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7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8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9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0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1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2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3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4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5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6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7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8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9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0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1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2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3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4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5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6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7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8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9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0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1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  <p:grpSp>
              <p:nvGrpSpPr>
                <p:cNvPr id="6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30213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4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5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6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7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8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9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0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1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2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3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4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5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6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7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8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9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0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1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2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3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4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5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6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7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8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9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0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1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2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3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4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5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6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7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8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9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0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1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2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3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4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</p:grpSp>
          <p:grpSp>
            <p:nvGrpSpPr>
              <p:cNvPr id="7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30256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7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8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9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0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1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2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3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4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5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6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7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8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9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0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1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2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3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4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5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6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  <p:grpSp>
            <p:nvGrpSpPr>
              <p:cNvPr id="8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3027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0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2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6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7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0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</p:grpSp>
        <p:pic>
          <p:nvPicPr>
            <p:cNvPr id="1030303" name="Picture 159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54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 defTabSz="914400"/>
            <a:fld id="{3FD2850B-1F08-41DC-A8BF-305B2E9688A7}" type="slidenum">
              <a:rPr lang="en-US">
                <a:solidFill>
                  <a:srgbClr val="000000"/>
                </a:solidFill>
                <a:latin typeface="Times New Roman"/>
              </a:rPr>
              <a:pPr defTabSz="914400"/>
              <a:t>‹#›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371600" y="87313"/>
            <a:ext cx="6172200" cy="598487"/>
            <a:chOff x="165" y="55"/>
            <a:chExt cx="5347" cy="524"/>
          </a:xfrm>
        </p:grpSpPr>
        <p:grpSp>
          <p:nvGrpSpPr>
            <p:cNvPr id="3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30153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400"/>
                <a:endParaRPr lang="en-US">
                  <a:solidFill>
                    <a:srgbClr val="000000"/>
                  </a:solidFill>
                  <a:latin typeface="Tahoma"/>
                </a:endParaRPr>
              </a:p>
            </p:txBody>
          </p:sp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030156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7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8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9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0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1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2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3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4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5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6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7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8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9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0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1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2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3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4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5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6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7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8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9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0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1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2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3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4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5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6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7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8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9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0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1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2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3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4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5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6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7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8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9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0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1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2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3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4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5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6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7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8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9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0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1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  <p:grpSp>
              <p:nvGrpSpPr>
                <p:cNvPr id="6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30213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4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5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6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7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8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9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0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1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2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3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4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5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6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7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8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9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0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1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2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3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4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5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6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7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8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9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0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1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2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3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4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5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6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7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8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9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0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1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2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3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4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</p:grpSp>
          <p:grpSp>
            <p:nvGrpSpPr>
              <p:cNvPr id="7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30256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7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8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9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0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1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2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3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4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5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6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7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8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9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0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1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2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3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4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5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6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  <p:grpSp>
            <p:nvGrpSpPr>
              <p:cNvPr id="8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3027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0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2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6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7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0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</p:grpSp>
        <p:pic>
          <p:nvPicPr>
            <p:cNvPr id="1030303" name="Picture 159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54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 defTabSz="914400"/>
            <a:fld id="{3FD2850B-1F08-41DC-A8BF-305B2E9688A7}" type="slidenum">
              <a:rPr lang="en-US">
                <a:solidFill>
                  <a:srgbClr val="000000"/>
                </a:solidFill>
                <a:latin typeface="Times New Roman"/>
              </a:rPr>
              <a:pPr defTabSz="914400"/>
              <a:t>‹#›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371600" y="87313"/>
            <a:ext cx="6172200" cy="598487"/>
            <a:chOff x="165" y="55"/>
            <a:chExt cx="5347" cy="524"/>
          </a:xfrm>
        </p:grpSpPr>
        <p:grpSp>
          <p:nvGrpSpPr>
            <p:cNvPr id="3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30153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400"/>
                <a:endParaRPr lang="en-US">
                  <a:solidFill>
                    <a:srgbClr val="000000"/>
                  </a:solidFill>
                  <a:latin typeface="Tahoma"/>
                </a:endParaRPr>
              </a:p>
            </p:txBody>
          </p:sp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030156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7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8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9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0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1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2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3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4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5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6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7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8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9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0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1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2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3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4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5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6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7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8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9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0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1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2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3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4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5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6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7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8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9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0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1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2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3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4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5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6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7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8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9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0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1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2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3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4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5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6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7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8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9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0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1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  <p:grpSp>
              <p:nvGrpSpPr>
                <p:cNvPr id="6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30213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4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5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6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7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8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9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0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1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2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3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4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5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6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7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8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9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0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1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2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3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4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5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6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7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8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9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0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1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2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3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4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5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6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7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8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9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0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1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2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3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4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</p:grpSp>
          <p:grpSp>
            <p:nvGrpSpPr>
              <p:cNvPr id="7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30256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7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8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9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0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1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2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3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4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5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6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7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8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9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0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1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2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3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4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5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6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  <p:grpSp>
            <p:nvGrpSpPr>
              <p:cNvPr id="8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3027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0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2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6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7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0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</p:grpSp>
        <p:pic>
          <p:nvPicPr>
            <p:cNvPr id="1030303" name="Picture 159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2623E6B3-1715-6149-90B1-4660421448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30" charset="-128"/>
          <a:cs typeface="ＭＳ Ｐゴシック" pitchFamily="3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30" charset="-128"/>
          <a:cs typeface="ＭＳ Ｐゴシック" pitchFamily="3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30" charset="-128"/>
          <a:cs typeface="ＭＳ Ｐゴシック" pitchFamily="3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30" charset="-128"/>
          <a:cs typeface="ＭＳ Ｐゴシック" pitchFamily="3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pitchFamily="30" charset="-128"/>
          <a:cs typeface="ＭＳ Ｐゴシック" pitchFamily="3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30" charset="-128"/>
          <a:cs typeface="ＭＳ Ｐゴシック" pitchFamily="3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>
              <a:defRPr/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>
              <a:defRPr/>
            </a:pPr>
            <a:fld id="{B180F4CC-9903-4183-916E-B99F2E02D31A}" type="slidenum">
              <a:rPr lang="en-US">
                <a:solidFill>
                  <a:srgbClr val="000000"/>
                </a:solidFill>
                <a:latin typeface="Arial"/>
              </a:rPr>
              <a:pPr defTabSz="914400"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44035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>
                <a:defRPr/>
              </a:pPr>
              <a:endParaRPr lang="en-US">
                <a:solidFill>
                  <a:srgbClr val="EAEAEA"/>
                </a:solidFill>
                <a:latin typeface="굴림"/>
                <a:ea typeface="굴림"/>
              </a:endParaRPr>
            </a:p>
          </p:txBody>
        </p:sp>
        <p:grpSp>
          <p:nvGrpSpPr>
            <p:cNvPr id="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44037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38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39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40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41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42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43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44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45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46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47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48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49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50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51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52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53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54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55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56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57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58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59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60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61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grpSp>
            <p:nvGrpSpPr>
              <p:cNvPr id="4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4406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6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6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6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6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6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6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7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7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7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7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7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7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7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7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</p:grpSp>
          <p:grpSp>
            <p:nvGrpSpPr>
              <p:cNvPr id="5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44079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80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</p:grpSp>
          <p:grpSp>
            <p:nvGrpSpPr>
              <p:cNvPr id="6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408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8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8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8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8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8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8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8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  <p:sp>
              <p:nvSpPr>
                <p:cNvPr id="4409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>
                    <a:defRPr/>
                  </a:pPr>
                  <a:endParaRPr lang="en-US">
                    <a:solidFill>
                      <a:srgbClr val="EAEAEA"/>
                    </a:solidFill>
                    <a:latin typeface="굴림"/>
                    <a:ea typeface="굴림"/>
                  </a:endParaRPr>
                </a:p>
              </p:txBody>
            </p:sp>
          </p:grpSp>
          <p:sp>
            <p:nvSpPr>
              <p:cNvPr id="44091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92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93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94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95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96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97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  <p:sp>
            <p:nvSpPr>
              <p:cNvPr id="44098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>
                  <a:defRPr/>
                </a:pPr>
                <a:endParaRPr lang="en-US">
                  <a:solidFill>
                    <a:srgbClr val="EAEAEA"/>
                  </a:solidFill>
                  <a:latin typeface="굴림"/>
                  <a:ea typeface="굴림"/>
                </a:endParaRPr>
              </a:p>
            </p:txBody>
          </p:sp>
        </p:grpSp>
      </p:grpSp>
      <p:sp>
        <p:nvSpPr>
          <p:cNvPr id="4409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4100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en-US" altLang="ko-KR">
              <a:solidFill>
                <a:srgbClr val="EAEAEA"/>
              </a:solidFill>
              <a:latin typeface="굴림"/>
              <a:ea typeface="굴림"/>
            </a:endParaRPr>
          </a:p>
        </p:txBody>
      </p:sp>
      <p:sp>
        <p:nvSpPr>
          <p:cNvPr id="44101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latinLnBrk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endParaRPr lang="en-US" altLang="ko-KR">
              <a:solidFill>
                <a:srgbClr val="EAEAEA"/>
              </a:solidFill>
              <a:latin typeface="굴림"/>
              <a:ea typeface="굴림"/>
            </a:endParaRPr>
          </a:p>
        </p:txBody>
      </p:sp>
      <p:sp>
        <p:nvSpPr>
          <p:cNvPr id="44102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 defTabSz="914400">
              <a:defRPr/>
            </a:pPr>
            <a:fld id="{0AF78F46-FFEA-4F0E-B6AC-C47909C6811E}" type="slidenum">
              <a:rPr lang="en-US" altLang="ko-KR">
                <a:solidFill>
                  <a:srgbClr val="EAEAEA"/>
                </a:solidFill>
                <a:latin typeface="굴림"/>
                <a:ea typeface="굴림"/>
              </a:rPr>
              <a:pPr defTabSz="914400">
                <a:defRPr/>
              </a:pPr>
              <a:t>‹#›</a:t>
            </a:fld>
            <a:endParaRPr lang="en-US" altLang="ko-KR">
              <a:solidFill>
                <a:srgbClr val="EAEAEA"/>
              </a:solidFill>
              <a:latin typeface="굴림"/>
              <a:ea typeface="굴림"/>
            </a:endParaRPr>
          </a:p>
        </p:txBody>
      </p:sp>
      <p:sp>
        <p:nvSpPr>
          <p:cNvPr id="44103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7" r:id="rId1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defTabSz="914400"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defTabSz="914400">
              <a:defRPr/>
            </a:pPr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defTabSz="914400">
              <a:defRPr/>
            </a:pPr>
            <a:fld id="{C4087177-C241-499B-B8A4-E8F1D7CD492B}" type="slidenum">
              <a:rPr lang="en-US">
                <a:solidFill>
                  <a:srgbClr val="000000"/>
                </a:solidFill>
                <a:latin typeface="Times New Roman"/>
              </a:rPr>
              <a:pPr defTabSz="914400"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68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defTabSz="914400">
              <a:defRPr/>
            </a:pPr>
            <a:endParaRPr lang="en-US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068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defTabSz="914400">
              <a:defRPr/>
            </a:pPr>
            <a:endParaRPr lang="en-US">
              <a:solidFill>
                <a:srgbClr val="FFFFFF"/>
              </a:solidFill>
              <a:latin typeface="Tahoma"/>
            </a:endParaRPr>
          </a:p>
        </p:txBody>
      </p:sp>
      <p:sp>
        <p:nvSpPr>
          <p:cNvPr id="2068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defTabSz="914400">
              <a:defRPr/>
            </a:pPr>
            <a:fld id="{BBD2C738-BCBD-423C-87E6-B91B6B68A7B5}" type="slidenum">
              <a:rPr lang="en-US">
                <a:solidFill>
                  <a:srgbClr val="FFFFFF"/>
                </a:solidFill>
                <a:latin typeface="Tahoma"/>
              </a:rPr>
              <a:pPr defTabSz="914400"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ahoma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</p:sldLayoutIdLst>
  <p:transition>
    <p:random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54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u="none">
                <a:latin typeface="Times New Roman" pitchFamily="18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u="none">
                <a:latin typeface="Times New Roman" pitchFamily="18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u="none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130BF1A3-B4E4-8E44-B7D0-769D54BCD773}" type="slidenum">
              <a:rPr lang="en-US">
                <a:solidFill>
                  <a:srgbClr val="000000"/>
                </a:solidFill>
                <a:latin typeface="Times New Roman" pitchFamily="30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30" charset="0"/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1371600" y="87313"/>
            <a:ext cx="6172200" cy="598487"/>
            <a:chOff x="165" y="55"/>
            <a:chExt cx="5347" cy="524"/>
          </a:xfrm>
        </p:grpSpPr>
        <p:grpSp>
          <p:nvGrpSpPr>
            <p:cNvPr id="3080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8553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u="sng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3083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3132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08556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57" name="Freeform 13"/>
                  <p:cNvSpPr>
                    <a:spLocks/>
                  </p:cNvSpPr>
                  <p:nvPr/>
                </p:nvSpPr>
                <p:spPr bwMode="ltGray">
                  <a:xfrm>
                    <a:off x="2333" y="659"/>
                    <a:ext cx="8" cy="7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58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5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59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6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60" name="Freeform 16"/>
                  <p:cNvSpPr>
                    <a:spLocks/>
                  </p:cNvSpPr>
                  <p:nvPr/>
                </p:nvSpPr>
                <p:spPr bwMode="ltGray">
                  <a:xfrm>
                    <a:off x="1922" y="634"/>
                    <a:ext cx="29" cy="17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61" name="Freeform 17"/>
                  <p:cNvSpPr>
                    <a:spLocks/>
                  </p:cNvSpPr>
                  <p:nvPr/>
                </p:nvSpPr>
                <p:spPr bwMode="ltGray">
                  <a:xfrm>
                    <a:off x="1893" y="634"/>
                    <a:ext cx="29" cy="14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62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63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64" name="Freeform 20"/>
                  <p:cNvSpPr>
                    <a:spLocks/>
                  </p:cNvSpPr>
                  <p:nvPr/>
                </p:nvSpPr>
                <p:spPr bwMode="ltGray">
                  <a:xfrm>
                    <a:off x="1893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65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7"/>
                    <a:ext cx="32" cy="35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66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8" cy="18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67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2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68" name="Freeform 24"/>
                  <p:cNvSpPr>
                    <a:spLocks/>
                  </p:cNvSpPr>
                  <p:nvPr/>
                </p:nvSpPr>
                <p:spPr bwMode="ltGray">
                  <a:xfrm>
                    <a:off x="1970" y="584"/>
                    <a:ext cx="25" cy="18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69" name="Freeform 25"/>
                  <p:cNvSpPr>
                    <a:spLocks/>
                  </p:cNvSpPr>
                  <p:nvPr/>
                </p:nvSpPr>
                <p:spPr bwMode="ltGray">
                  <a:xfrm>
                    <a:off x="1977" y="593"/>
                    <a:ext cx="121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70" name="Freeform 26"/>
                  <p:cNvSpPr>
                    <a:spLocks/>
                  </p:cNvSpPr>
                  <p:nvPr/>
                </p:nvSpPr>
                <p:spPr bwMode="ltGray">
                  <a:xfrm>
                    <a:off x="2083" y="598"/>
                    <a:ext cx="33" cy="25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71" name="Freeform 27"/>
                  <p:cNvSpPr>
                    <a:spLocks/>
                  </p:cNvSpPr>
                  <p:nvPr/>
                </p:nvSpPr>
                <p:spPr bwMode="ltGray">
                  <a:xfrm>
                    <a:off x="2153" y="544"/>
                    <a:ext cx="7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72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7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73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4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74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75" name="Freeform 31"/>
                  <p:cNvSpPr>
                    <a:spLocks/>
                  </p:cNvSpPr>
                  <p:nvPr/>
                </p:nvSpPr>
                <p:spPr bwMode="ltGray">
                  <a:xfrm>
                    <a:off x="1911" y="523"/>
                    <a:ext cx="33" cy="25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76" name="Freeform 32"/>
                  <p:cNvSpPr>
                    <a:spLocks/>
                  </p:cNvSpPr>
                  <p:nvPr/>
                </p:nvSpPr>
                <p:spPr bwMode="ltGray">
                  <a:xfrm>
                    <a:off x="1900" y="466"/>
                    <a:ext cx="40" cy="57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77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78" name="Freeform 34"/>
                  <p:cNvSpPr>
                    <a:spLocks/>
                  </p:cNvSpPr>
                  <p:nvPr/>
                </p:nvSpPr>
                <p:spPr bwMode="ltGray">
                  <a:xfrm>
                    <a:off x="1882" y="512"/>
                    <a:ext cx="18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79" name="Freeform 35"/>
                  <p:cNvSpPr>
                    <a:spLocks/>
                  </p:cNvSpPr>
                  <p:nvPr/>
                </p:nvSpPr>
                <p:spPr bwMode="ltGray">
                  <a:xfrm>
                    <a:off x="2931" y="488"/>
                    <a:ext cx="298" cy="178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80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2" cy="281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81" name="Freeform 37"/>
                  <p:cNvSpPr>
                    <a:spLocks/>
                  </p:cNvSpPr>
                  <p:nvPr/>
                </p:nvSpPr>
                <p:spPr bwMode="ltGray">
                  <a:xfrm>
                    <a:off x="2406" y="445"/>
                    <a:ext cx="15" cy="14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82" name="Freeform 38"/>
                  <p:cNvSpPr>
                    <a:spLocks/>
                  </p:cNvSpPr>
                  <p:nvPr/>
                </p:nvSpPr>
                <p:spPr bwMode="ltGray">
                  <a:xfrm>
                    <a:off x="2395" y="438"/>
                    <a:ext cx="18" cy="13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83" name="Freeform 39"/>
                  <p:cNvSpPr>
                    <a:spLocks/>
                  </p:cNvSpPr>
                  <p:nvPr/>
                </p:nvSpPr>
                <p:spPr bwMode="ltGray">
                  <a:xfrm>
                    <a:off x="2879" y="406"/>
                    <a:ext cx="74" cy="32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84" name="Freeform 40"/>
                  <p:cNvSpPr>
                    <a:spLocks/>
                  </p:cNvSpPr>
                  <p:nvPr/>
                </p:nvSpPr>
                <p:spPr bwMode="ltGray">
                  <a:xfrm>
                    <a:off x="2956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85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5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86" name="Freeform 42"/>
                  <p:cNvSpPr>
                    <a:spLocks/>
                  </p:cNvSpPr>
                  <p:nvPr/>
                </p:nvSpPr>
                <p:spPr bwMode="ltGray">
                  <a:xfrm>
                    <a:off x="2909" y="398"/>
                    <a:ext cx="15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87" name="Freeform 43"/>
                  <p:cNvSpPr>
                    <a:spLocks/>
                  </p:cNvSpPr>
                  <p:nvPr/>
                </p:nvSpPr>
                <p:spPr bwMode="ltGray">
                  <a:xfrm>
                    <a:off x="3037" y="452"/>
                    <a:ext cx="18" cy="25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88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3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89" name="Freeform 45"/>
                  <p:cNvSpPr>
                    <a:spLocks/>
                  </p:cNvSpPr>
                  <p:nvPr/>
                </p:nvSpPr>
                <p:spPr bwMode="ltGray">
                  <a:xfrm>
                    <a:off x="2516" y="247"/>
                    <a:ext cx="191" cy="19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90" name="Freeform 46"/>
                  <p:cNvSpPr>
                    <a:spLocks/>
                  </p:cNvSpPr>
                  <p:nvPr/>
                </p:nvSpPr>
                <p:spPr bwMode="ltGray">
                  <a:xfrm>
                    <a:off x="2098" y="274"/>
                    <a:ext cx="18" cy="11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91" name="Freeform 47"/>
                  <p:cNvSpPr>
                    <a:spLocks/>
                  </p:cNvSpPr>
                  <p:nvPr/>
                </p:nvSpPr>
                <p:spPr bwMode="ltGray">
                  <a:xfrm>
                    <a:off x="1607" y="247"/>
                    <a:ext cx="436" cy="153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92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2" cy="56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93" name="Freeform 49"/>
                  <p:cNvSpPr>
                    <a:spLocks/>
                  </p:cNvSpPr>
                  <p:nvPr/>
                </p:nvSpPr>
                <p:spPr bwMode="ltGray">
                  <a:xfrm>
                    <a:off x="2032" y="287"/>
                    <a:ext cx="59" cy="35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94" name="Freeform 50"/>
                  <p:cNvSpPr>
                    <a:spLocks/>
                  </p:cNvSpPr>
                  <p:nvPr/>
                </p:nvSpPr>
                <p:spPr bwMode="ltGray">
                  <a:xfrm>
                    <a:off x="1970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95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7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96" name="Freeform 52"/>
                  <p:cNvSpPr>
                    <a:spLocks/>
                  </p:cNvSpPr>
                  <p:nvPr/>
                </p:nvSpPr>
                <p:spPr bwMode="ltGray">
                  <a:xfrm>
                    <a:off x="1574" y="388"/>
                    <a:ext cx="348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97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98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0"/>
                    <a:ext cx="18" cy="25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599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11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00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3"/>
                    <a:ext cx="433" cy="353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01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4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02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3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03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11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04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6"/>
                    <a:ext cx="25" cy="11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05" name="Freeform 61"/>
                  <p:cNvSpPr>
                    <a:spLocks/>
                  </p:cNvSpPr>
                  <p:nvPr/>
                </p:nvSpPr>
                <p:spPr bwMode="ltGray">
                  <a:xfrm>
                    <a:off x="1375" y="265"/>
                    <a:ext cx="294" cy="234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06" name="Freeform 62"/>
                  <p:cNvSpPr>
                    <a:spLocks/>
                  </p:cNvSpPr>
                  <p:nvPr/>
                </p:nvSpPr>
                <p:spPr bwMode="ltGray">
                  <a:xfrm>
                    <a:off x="1174" y="247"/>
                    <a:ext cx="590" cy="96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07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1"/>
                    <a:ext cx="12" cy="11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08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7"/>
                    <a:ext cx="19" cy="10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09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10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11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3133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8613" name="Freeform 69"/>
                  <p:cNvSpPr>
                    <a:spLocks/>
                  </p:cNvSpPr>
                  <p:nvPr/>
                </p:nvSpPr>
                <p:spPr bwMode="ltGray">
                  <a:xfrm>
                    <a:off x="4810" y="616"/>
                    <a:ext cx="11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14" name="Freeform 70"/>
                  <p:cNvSpPr>
                    <a:spLocks/>
                  </p:cNvSpPr>
                  <p:nvPr/>
                </p:nvSpPr>
                <p:spPr bwMode="ltGray">
                  <a:xfrm>
                    <a:off x="4656" y="629"/>
                    <a:ext cx="11" cy="7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15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6"/>
                    <a:ext cx="29" cy="15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16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5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17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18" name="Freeform 74"/>
                  <p:cNvSpPr>
                    <a:spLocks/>
                  </p:cNvSpPr>
                  <p:nvPr/>
                </p:nvSpPr>
                <p:spPr bwMode="ltGray">
                  <a:xfrm>
                    <a:off x="4517" y="541"/>
                    <a:ext cx="66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19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20" name="Freeform 76"/>
                  <p:cNvSpPr>
                    <a:spLocks/>
                  </p:cNvSpPr>
                  <p:nvPr/>
                </p:nvSpPr>
                <p:spPr bwMode="ltGray">
                  <a:xfrm>
                    <a:off x="4579" y="589"/>
                    <a:ext cx="33" cy="33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21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7" cy="19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22" name="Freeform 78"/>
                  <p:cNvSpPr>
                    <a:spLocks/>
                  </p:cNvSpPr>
                  <p:nvPr/>
                </p:nvSpPr>
                <p:spPr bwMode="ltGray">
                  <a:xfrm>
                    <a:off x="4638" y="600"/>
                    <a:ext cx="18" cy="11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23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4"/>
                    <a:ext cx="26" cy="18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24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25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600"/>
                    <a:ext cx="33" cy="25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26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27" name="Freeform 83"/>
                  <p:cNvSpPr>
                    <a:spLocks/>
                  </p:cNvSpPr>
                  <p:nvPr/>
                </p:nvSpPr>
                <p:spPr bwMode="ltGray">
                  <a:xfrm>
                    <a:off x="4748" y="494"/>
                    <a:ext cx="7" cy="6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28" name="Freeform 84"/>
                  <p:cNvSpPr>
                    <a:spLocks/>
                  </p:cNvSpPr>
                  <p:nvPr/>
                </p:nvSpPr>
                <p:spPr bwMode="ltGray">
                  <a:xfrm>
                    <a:off x="4678" y="536"/>
                    <a:ext cx="8" cy="7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29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6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30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31" name="Freeform 87"/>
                  <p:cNvSpPr>
                    <a:spLocks/>
                  </p:cNvSpPr>
                  <p:nvPr/>
                </p:nvSpPr>
                <p:spPr bwMode="ltGray">
                  <a:xfrm>
                    <a:off x="4598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32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33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3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34" name="Freeform 90"/>
                  <p:cNvSpPr>
                    <a:spLocks/>
                  </p:cNvSpPr>
                  <p:nvPr/>
                </p:nvSpPr>
                <p:spPr bwMode="ltGray">
                  <a:xfrm>
                    <a:off x="4294" y="245"/>
                    <a:ext cx="437" cy="153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35" name="Freeform 91"/>
                  <p:cNvSpPr>
                    <a:spLocks/>
                  </p:cNvSpPr>
                  <p:nvPr/>
                </p:nvSpPr>
                <p:spPr bwMode="ltGray">
                  <a:xfrm>
                    <a:off x="4733" y="240"/>
                    <a:ext cx="18" cy="56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36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3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37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1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38" name="Freeform 94"/>
                  <p:cNvSpPr>
                    <a:spLocks/>
                  </p:cNvSpPr>
                  <p:nvPr/>
                </p:nvSpPr>
                <p:spPr bwMode="ltGray">
                  <a:xfrm>
                    <a:off x="4711" y="340"/>
                    <a:ext cx="7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39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8"/>
                    <a:ext cx="348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40" name="Freeform 96"/>
                  <p:cNvSpPr>
                    <a:spLocks/>
                  </p:cNvSpPr>
                  <p:nvPr/>
                </p:nvSpPr>
                <p:spPr bwMode="ltGray">
                  <a:xfrm>
                    <a:off x="4323" y="519"/>
                    <a:ext cx="18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41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0"/>
                    <a:ext cx="18" cy="25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42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10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43" name="Freeform 99"/>
                  <p:cNvSpPr>
                    <a:spLocks/>
                  </p:cNvSpPr>
                  <p:nvPr/>
                </p:nvSpPr>
                <p:spPr bwMode="ltGray">
                  <a:xfrm>
                    <a:off x="3711" y="315"/>
                    <a:ext cx="432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44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4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45" name="Freeform 101"/>
                  <p:cNvSpPr>
                    <a:spLocks/>
                  </p:cNvSpPr>
                  <p:nvPr/>
                </p:nvSpPr>
                <p:spPr bwMode="ltGray">
                  <a:xfrm>
                    <a:off x="4165" y="611"/>
                    <a:ext cx="8" cy="14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46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10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47" name="Freeform 103"/>
                  <p:cNvSpPr>
                    <a:spLocks/>
                  </p:cNvSpPr>
                  <p:nvPr/>
                </p:nvSpPr>
                <p:spPr bwMode="ltGray">
                  <a:xfrm>
                    <a:off x="3763" y="356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48" name="Freeform 104"/>
                  <p:cNvSpPr>
                    <a:spLocks/>
                  </p:cNvSpPr>
                  <p:nvPr/>
                </p:nvSpPr>
                <p:spPr bwMode="ltGray">
                  <a:xfrm>
                    <a:off x="4063" y="265"/>
                    <a:ext cx="294" cy="235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49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50" name="Freeform 106"/>
                  <p:cNvSpPr>
                    <a:spLocks/>
                  </p:cNvSpPr>
                  <p:nvPr/>
                </p:nvSpPr>
                <p:spPr bwMode="ltGray">
                  <a:xfrm>
                    <a:off x="3982" y="281"/>
                    <a:ext cx="12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51" name="Freeform 107"/>
                  <p:cNvSpPr>
                    <a:spLocks/>
                  </p:cNvSpPr>
                  <p:nvPr/>
                </p:nvSpPr>
                <p:spPr bwMode="ltGray">
                  <a:xfrm>
                    <a:off x="3968" y="295"/>
                    <a:ext cx="18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52" name="Freeform 108"/>
                  <p:cNvSpPr>
                    <a:spLocks/>
                  </p:cNvSpPr>
                  <p:nvPr/>
                </p:nvSpPr>
                <p:spPr bwMode="ltGray">
                  <a:xfrm>
                    <a:off x="4030" y="337"/>
                    <a:ext cx="33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53" name="Freeform 109"/>
                  <p:cNvSpPr>
                    <a:spLocks/>
                  </p:cNvSpPr>
                  <p:nvPr/>
                </p:nvSpPr>
                <p:spPr bwMode="ltGray">
                  <a:xfrm>
                    <a:off x="408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654" name="Freeform 110"/>
                  <p:cNvSpPr>
                    <a:spLocks/>
                  </p:cNvSpPr>
                  <p:nvPr/>
                </p:nvSpPr>
                <p:spPr bwMode="ltGray">
                  <a:xfrm>
                    <a:off x="3938" y="295"/>
                    <a:ext cx="15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sz="2400" u="sng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</p:grpSp>
          <p:grpSp>
            <p:nvGrpSpPr>
              <p:cNvPr id="3084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8656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57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58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59" name="Line 115"/>
                <p:cNvSpPr>
                  <a:spLocks noChangeShapeType="1"/>
                </p:cNvSpPr>
                <p:nvPr/>
              </p:nvSpPr>
              <p:spPr bwMode="white">
                <a:xfrm>
                  <a:off x="1481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60" name="Line 116"/>
                <p:cNvSpPr>
                  <a:spLocks noChangeShapeType="1"/>
                </p:cNvSpPr>
                <p:nvPr/>
              </p:nvSpPr>
              <p:spPr bwMode="white">
                <a:xfrm>
                  <a:off x="170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61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62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63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64" name="Line 120"/>
                <p:cNvSpPr>
                  <a:spLocks noChangeShapeType="1"/>
                </p:cNvSpPr>
                <p:nvPr/>
              </p:nvSpPr>
              <p:spPr bwMode="white">
                <a:xfrm>
                  <a:off x="2621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65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66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67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68" name="Line 124"/>
                <p:cNvSpPr>
                  <a:spLocks noChangeShapeType="1"/>
                </p:cNvSpPr>
                <p:nvPr/>
              </p:nvSpPr>
              <p:spPr bwMode="white">
                <a:xfrm>
                  <a:off x="3533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69" name="Line 125"/>
                <p:cNvSpPr>
                  <a:spLocks noChangeShapeType="1"/>
                </p:cNvSpPr>
                <p:nvPr/>
              </p:nvSpPr>
              <p:spPr bwMode="white">
                <a:xfrm>
                  <a:off x="3761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70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71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72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73" name="Line 129"/>
                <p:cNvSpPr>
                  <a:spLocks noChangeShapeType="1"/>
                </p:cNvSpPr>
                <p:nvPr/>
              </p:nvSpPr>
              <p:spPr bwMode="white">
                <a:xfrm>
                  <a:off x="4673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74" name="Line 130"/>
                <p:cNvSpPr>
                  <a:spLocks noChangeShapeType="1"/>
                </p:cNvSpPr>
                <p:nvPr/>
              </p:nvSpPr>
              <p:spPr bwMode="white">
                <a:xfrm>
                  <a:off x="490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75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76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3085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867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7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7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8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8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8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1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8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8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5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8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5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8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7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8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7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8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8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499" y="247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90" name="Line 146"/>
                <p:cNvSpPr>
                  <a:spLocks noChangeShapeType="1"/>
                </p:cNvSpPr>
                <p:nvPr/>
              </p:nvSpPr>
              <p:spPr bwMode="ltGray">
                <a:xfrm>
                  <a:off x="4726" y="605"/>
                  <a:ext cx="0" cy="35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9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1"/>
                  <a:ext cx="0" cy="61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92" name="Line 148"/>
                <p:cNvSpPr>
                  <a:spLocks noChangeShapeType="1"/>
                </p:cNvSpPr>
                <p:nvPr/>
              </p:nvSpPr>
              <p:spPr bwMode="ltGray">
                <a:xfrm>
                  <a:off x="1765" y="247"/>
                  <a:ext cx="0" cy="33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9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9" y="468"/>
                  <a:ext cx="67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9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9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6" y="468"/>
                  <a:ext cx="84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96" name="Line 152"/>
                <p:cNvSpPr>
                  <a:spLocks noChangeShapeType="1"/>
                </p:cNvSpPr>
                <p:nvPr/>
              </p:nvSpPr>
              <p:spPr bwMode="ltGray">
                <a:xfrm>
                  <a:off x="1036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97" name="Line 153"/>
                <p:cNvSpPr>
                  <a:spLocks noChangeShapeType="1"/>
                </p:cNvSpPr>
                <p:nvPr/>
              </p:nvSpPr>
              <p:spPr bwMode="ltGray">
                <a:xfrm>
                  <a:off x="1307" y="370"/>
                  <a:ext cx="0" cy="2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9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69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700" name="Line 156"/>
                <p:cNvSpPr>
                  <a:spLocks noChangeShapeType="1"/>
                </p:cNvSpPr>
                <p:nvPr/>
              </p:nvSpPr>
              <p:spPr bwMode="ltGray">
                <a:xfrm>
                  <a:off x="1538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70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8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70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8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2400" u="sng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pic>
          <p:nvPicPr>
            <p:cNvPr id="3081" name="Picture 159" descr="earth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7"/>
        </a:buBlip>
        <a:defRPr sz="2800">
          <a:solidFill>
            <a:schemeClr val="tx1"/>
          </a:solidFill>
          <a:latin typeface="+mn-lt"/>
          <a:ea typeface="ＭＳ Ｐゴシック" pitchFamily="3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3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3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ea typeface="ＭＳ Ｐゴシック" pitchFamily="3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54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 defTabSz="914400"/>
            <a:fld id="{3FD2850B-1F08-41DC-A8BF-305B2E9688A7}" type="slidenum">
              <a:rPr lang="en-US">
                <a:solidFill>
                  <a:srgbClr val="000000"/>
                </a:solidFill>
                <a:latin typeface="Times New Roman"/>
              </a:rPr>
              <a:pPr defTabSz="914400"/>
              <a:t>‹#›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371600" y="87313"/>
            <a:ext cx="6172200" cy="598487"/>
            <a:chOff x="165" y="55"/>
            <a:chExt cx="5347" cy="524"/>
          </a:xfrm>
        </p:grpSpPr>
        <p:grpSp>
          <p:nvGrpSpPr>
            <p:cNvPr id="3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30153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400"/>
                <a:endParaRPr lang="en-US">
                  <a:solidFill>
                    <a:srgbClr val="000000"/>
                  </a:solidFill>
                  <a:latin typeface="Tahoma"/>
                </a:endParaRPr>
              </a:p>
            </p:txBody>
          </p:sp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030156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7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8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9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0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1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2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3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4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5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6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7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8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9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0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1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2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3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4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5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6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7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8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9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0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1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2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3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4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5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6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7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8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9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0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1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2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3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4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5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6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7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8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9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0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1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2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3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4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5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6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7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8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9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0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1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  <p:grpSp>
              <p:nvGrpSpPr>
                <p:cNvPr id="6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30213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4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5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6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7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8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9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0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1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2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3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4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5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6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7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8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9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0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1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2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3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4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5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6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7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8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9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0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1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2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3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4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5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6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7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8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9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0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1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2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3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4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</p:grpSp>
          <p:grpSp>
            <p:nvGrpSpPr>
              <p:cNvPr id="7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30256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7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8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9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0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1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2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3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4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5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6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7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8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9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0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1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2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3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4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5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6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  <p:grpSp>
            <p:nvGrpSpPr>
              <p:cNvPr id="8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3027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0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2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6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7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0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</p:grpSp>
        <p:pic>
          <p:nvPicPr>
            <p:cNvPr id="1030303" name="Picture 159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549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 defTabSz="914400"/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0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 defTabSz="914400"/>
            <a:fld id="{3FD2850B-1F08-41DC-A8BF-305B2E9688A7}" type="slidenum">
              <a:rPr lang="en-US">
                <a:solidFill>
                  <a:srgbClr val="000000"/>
                </a:solidFill>
                <a:latin typeface="Times New Roman"/>
              </a:rPr>
              <a:pPr defTabSz="914400"/>
              <a:t>‹#›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371600" y="87313"/>
            <a:ext cx="6172200" cy="598487"/>
            <a:chOff x="165" y="55"/>
            <a:chExt cx="5347" cy="524"/>
          </a:xfrm>
        </p:grpSpPr>
        <p:grpSp>
          <p:nvGrpSpPr>
            <p:cNvPr id="3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30153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400"/>
                <a:endParaRPr lang="en-US">
                  <a:solidFill>
                    <a:srgbClr val="000000"/>
                  </a:solidFill>
                  <a:latin typeface="Tahoma"/>
                </a:endParaRPr>
              </a:p>
            </p:txBody>
          </p:sp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030156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7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8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59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0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1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2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3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4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5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6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7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8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69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0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1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2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3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4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5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6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7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8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79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0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1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2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3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4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5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6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7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8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89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0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1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2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3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4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5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6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7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8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199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0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1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2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3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4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5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6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7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8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09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0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1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  <p:grpSp>
              <p:nvGrpSpPr>
                <p:cNvPr id="6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30213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4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5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6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7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8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19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0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1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2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3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4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5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6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7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8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29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0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1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2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3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4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5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6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7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8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39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0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1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2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3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4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5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6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7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8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49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0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1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2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3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  <p:sp>
                <p:nvSpPr>
                  <p:cNvPr id="1030254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defTabSz="914400"/>
                    <a:endParaRPr lang="en-US">
                      <a:solidFill>
                        <a:srgbClr val="000000"/>
                      </a:solidFill>
                      <a:latin typeface="Tahoma"/>
                    </a:endParaRPr>
                  </a:p>
                </p:txBody>
              </p:sp>
            </p:grpSp>
          </p:grpSp>
          <p:grpSp>
            <p:nvGrpSpPr>
              <p:cNvPr id="7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30256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7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8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59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0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1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2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3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4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5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6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7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8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69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0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1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2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3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4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5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6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  <p:grpSp>
            <p:nvGrpSpPr>
              <p:cNvPr id="8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3027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7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8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0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2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6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7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29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0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  <p:sp>
              <p:nvSpPr>
                <p:cNvPr id="103030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/>
                  <a:endParaRPr lang="en-US">
                    <a:solidFill>
                      <a:srgbClr val="000000"/>
                    </a:solidFill>
                    <a:latin typeface="Tahoma"/>
                  </a:endParaRPr>
                </a:p>
              </p:txBody>
            </p:sp>
          </p:grpSp>
        </p:grpSp>
        <p:pic>
          <p:nvPicPr>
            <p:cNvPr id="1030303" name="Picture 159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6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8827"/>
            <a:ext cx="7772400" cy="1470025"/>
          </a:xfrm>
          <a:solidFill>
            <a:srgbClr val="FFFFFF"/>
          </a:solidFill>
          <a:ln w="38100" cmpd="sng"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latin typeface="Times New Roman"/>
                <a:cs typeface="Times New Roman"/>
              </a:rPr>
              <a:t>12 Questions:  </a:t>
            </a:r>
            <a:r>
              <a:rPr lang="en-US" b="1" i="1" dirty="0" smtClean="0">
                <a:latin typeface="Times New Roman"/>
                <a:cs typeface="Times New Roman"/>
              </a:rPr>
              <a:t>Evil and God</a:t>
            </a:r>
            <a:r>
              <a:rPr lang="en-US" b="1" dirty="0" smtClean="0">
                <a:latin typeface="Times New Roman"/>
                <a:cs typeface="Times New Roman"/>
              </a:rPr>
              <a:t>  </a:t>
            </a:r>
            <a:endParaRPr lang="en-US" b="1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28797"/>
            <a:ext cx="6400800" cy="1752600"/>
          </a:xfrm>
          <a:solidFill>
            <a:srgbClr val="FFFFFF"/>
          </a:solidFill>
          <a:ln w="38100" cmpd="sng">
            <a:solidFill>
              <a:schemeClr val="tx1"/>
            </a:solidFill>
          </a:ln>
        </p:spPr>
        <p:txBody>
          <a:bodyPr/>
          <a:lstStyle/>
          <a:p>
            <a:r>
              <a:rPr lang="en-US" b="1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Mt. Juliet church of Christ</a:t>
            </a:r>
          </a:p>
          <a:p>
            <a:r>
              <a:rPr lang="en-US" b="1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July 14, 2014</a:t>
            </a:r>
          </a:p>
          <a:p>
            <a:r>
              <a:rPr lang="en-US" b="1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Dr. Ralph Gilmore</a:t>
            </a:r>
            <a:endParaRPr lang="en-US" b="1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5" name="Picture 4" descr="Screen Shot 2014-07-13 at 2.48.2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66" y="-1"/>
            <a:ext cx="3938633" cy="233065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22588" y="1545828"/>
            <a:ext cx="4300474" cy="52322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latin typeface="Times New Roman"/>
                <a:cs typeface="Times New Roman"/>
              </a:rPr>
              <a:t>Mt. Juliet church of Christ</a:t>
            </a:r>
            <a:endParaRPr lang="en-US" sz="2800" b="1" i="1" dirty="0">
              <a:latin typeface="Times New Roman"/>
              <a:cs typeface="Times New Roman"/>
            </a:endParaRPr>
          </a:p>
        </p:txBody>
      </p:sp>
      <p:pic>
        <p:nvPicPr>
          <p:cNvPr id="8" name="Picture 7" descr="Screen Shot 2014-07-13 at 2.56.04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42"/>
          <a:stretch/>
        </p:blipFill>
        <p:spPr>
          <a:xfrm>
            <a:off x="4921223" y="22287"/>
            <a:ext cx="3536977" cy="1313643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96F47-1943-5240-BEDB-45B5ED016E8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9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DBDB2D-210E-466E-9F80-B38C6B2C83D1}" type="slidenum">
              <a:rPr lang="en-US" smtClean="0">
                <a:solidFill>
                  <a:srgbClr val="000000"/>
                </a:solidFill>
                <a:latin typeface="Arial"/>
              </a:rPr>
              <a:pPr/>
              <a:t>10</a:t>
            </a:fld>
            <a:endParaRPr lang="en-US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308032" y="582137"/>
            <a:ext cx="8458200" cy="5663088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I.   	</a:t>
            </a:r>
            <a:r>
              <a:rPr lang="en-US" sz="3200" b="1" i="1" u="sng" dirty="0">
                <a:solidFill>
                  <a:srgbClr val="000000"/>
                </a:solidFill>
                <a:latin typeface="Times New Roman" pitchFamily="18" charset="0"/>
              </a:rPr>
              <a:t>CONCERNING GOD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</a:p>
          <a:p>
            <a:pPr defTabSz="914400"/>
            <a:endParaRPr lang="en-U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defTabSz="914400"/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A.	If "the omnipotence of God" means 	"being able to do anything I can think 	of," then he should be able to make 	humans free and not free at the same 	time.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             </a:t>
            </a:r>
            <a:endParaRPr lang="en-US" sz="3200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defTabSz="914400"/>
            <a:endParaRPr lang="en-US" sz="32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defTabSz="914400"/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	This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 definition 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</a:rPr>
              <a:t>cannot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 work if for no 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other 	reason than the fact that the Bible says 	that God </a:t>
            </a:r>
            <a:r>
              <a:rPr lang="en-US" sz="3200" b="1" i="1" dirty="0" smtClean="0">
                <a:solidFill>
                  <a:srgbClr val="000000"/>
                </a:solidFill>
                <a:latin typeface="Times New Roman" pitchFamily="18" charset="0"/>
              </a:rPr>
              <a:t>cannot 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lie (Tit. 1:2; Heb. 	6:16-18).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 </a:t>
            </a:r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3B151A-A973-40A5-913D-752F8F5122A7}" type="slidenum">
              <a:rPr lang="en-US" smtClean="0">
                <a:solidFill>
                  <a:srgbClr val="000000"/>
                </a:solidFill>
                <a:latin typeface="Arial"/>
              </a:rPr>
              <a:pPr/>
              <a:t>11</a:t>
            </a:fld>
            <a:endParaRPr lang="en-US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381000" y="753153"/>
            <a:ext cx="8305800" cy="3693319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A.   	</a:t>
            </a:r>
            <a:r>
              <a:rPr lang="en-US" sz="2800" b="1" i="1" dirty="0">
                <a:solidFill>
                  <a:srgbClr val="000000"/>
                </a:solidFill>
                <a:latin typeface="Times New Roman" pitchFamily="18" charset="0"/>
              </a:rPr>
              <a:t>The Omnipotence of God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       </a:t>
            </a:r>
          </a:p>
          <a:p>
            <a:pPr defTabSz="914400"/>
            <a:endParaRPr lang="en-U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defTabSz="914400"/>
            <a:endParaRPr lang="en-US" sz="14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defTabSz="914400"/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	If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 God could do whatever is imagined, then He 	should be able to make a free world in which it  	is </a:t>
            </a:r>
            <a:r>
              <a:rPr lang="en-US" sz="2800" b="1" i="1" dirty="0">
                <a:solidFill>
                  <a:srgbClr val="000000"/>
                </a:solidFill>
                <a:latin typeface="Times New Roman" pitchFamily="18" charset="0"/>
              </a:rPr>
              <a:t>impossible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 for sin to exist.</a:t>
            </a:r>
          </a:p>
          <a:p>
            <a:pPr defTabSz="914400"/>
            <a:endParaRPr lang="en-US" sz="14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defTabSz="914400"/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	Alternative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definition:  “God can do anything 	that lends itself to accomplishment” (Warren, 	HAPTING).</a:t>
            </a: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259826-35C2-49E1-9802-616EFF609365}" type="slidenum">
              <a:rPr lang="en-US" smtClean="0">
                <a:solidFill>
                  <a:srgbClr val="000000"/>
                </a:solidFill>
                <a:latin typeface="Arial"/>
              </a:rPr>
              <a:pPr/>
              <a:t>12</a:t>
            </a:fld>
            <a:endParaRPr lang="en-US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8458200" cy="603242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B.	</a:t>
            </a:r>
            <a:r>
              <a:rPr lang="en-US" sz="2800" b="1" u="sng" dirty="0">
                <a:solidFill>
                  <a:srgbClr val="000000"/>
                </a:solidFill>
                <a:latin typeface="Times New Roman" pitchFamily="18" charset="0"/>
              </a:rPr>
              <a:t>THREE ASPECTS OF THE WILL OF GOD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                                                                                   	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</a:rPr>
              <a:t>(Leslie G. 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</a:rPr>
              <a:t>Weatherhead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</a:rPr>
              <a:t>, </a:t>
            </a: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The Will of God)</a:t>
            </a:r>
            <a:endParaRPr lang="en-US" b="1" dirty="0">
              <a:solidFill>
                <a:srgbClr val="000000"/>
              </a:solidFill>
              <a:latin typeface="Times New Roman" pitchFamily="18" charset="0"/>
            </a:endParaRPr>
          </a:p>
          <a:p>
            <a:pPr defTabSz="914400"/>
            <a:r>
              <a:rPr lang="en-US" b="1" dirty="0">
                <a:solidFill>
                  <a:srgbClr val="000000"/>
                </a:solidFill>
                <a:latin typeface="Times New Roman" pitchFamily="18" charset="0"/>
              </a:rPr>
              <a:t>               	</a:t>
            </a:r>
          </a:p>
          <a:p>
            <a:pPr defTabSz="914400"/>
            <a:r>
              <a:rPr lang="en-US" sz="2400" b="1" i="1" u="sng" dirty="0">
                <a:solidFill>
                  <a:srgbClr val="000000"/>
                </a:solidFill>
                <a:latin typeface="Times New Roman" pitchFamily="18" charset="0"/>
              </a:rPr>
              <a:t>IDEAL WILL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 ‑ 2 Pet. 3.9 "Not willing that any should perish"; 1 Tim. 2.3,4 ”God    would have all men to be saved and to </a:t>
            </a:r>
          </a:p>
          <a:p>
            <a:pPr defTabSz="914400"/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come to a knowledge of the truth.” Can man defeat this aspect of the will of God?  YES.</a:t>
            </a:r>
          </a:p>
          <a:p>
            <a:pPr defTabSz="914400"/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               		</a:t>
            </a:r>
          </a:p>
          <a:p>
            <a:pPr defTabSz="914400"/>
            <a:r>
              <a:rPr lang="en-US" sz="2400" b="1" i="1" u="sng" dirty="0">
                <a:solidFill>
                  <a:srgbClr val="000000"/>
                </a:solidFill>
                <a:latin typeface="Times New Roman" pitchFamily="18" charset="0"/>
              </a:rPr>
              <a:t>CIRCUMSTANTIAL OR CONDITIONAL WILL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 ‑ i.e., what God planned to do and has done in the circumstance of man's sin.  Eph. 2,3; 2 Th. 1.5‑10; Jn. 3.16</a:t>
            </a:r>
          </a:p>
          <a:p>
            <a:pPr defTabSz="914400"/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Can man defeat this aspect of the will of God?  YES.</a:t>
            </a:r>
          </a:p>
          <a:p>
            <a:pPr defTabSz="914400"/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               	</a:t>
            </a:r>
          </a:p>
          <a:p>
            <a:pPr defTabSz="914400"/>
            <a:r>
              <a:rPr lang="en-US" sz="2400" b="1" i="1" u="sng" dirty="0">
                <a:solidFill>
                  <a:srgbClr val="000000"/>
                </a:solidFill>
                <a:latin typeface="Times New Roman" pitchFamily="18" charset="0"/>
              </a:rPr>
              <a:t>ULTIMATE WILL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 ‑ the punishment of the wicked and the reward of the righteous.  2 Cor. 5.10; Heb. 9.27; Mt. 25.31‑46; 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</a:rPr>
              <a:t>Lk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. 16.19‑31. Can man defeat this aspect of the will of God?  NO.</a:t>
            </a: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222448-8287-49E7-AC3A-BC1044787C1D}" type="slidenum">
              <a:rPr lang="en-US" smtClean="0">
                <a:solidFill>
                  <a:srgbClr val="000000"/>
                </a:solidFill>
                <a:latin typeface="Arial"/>
              </a:rPr>
              <a:pPr/>
              <a:t>13</a:t>
            </a:fld>
            <a:endParaRPr lang="en-US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381000" y="304800"/>
            <a:ext cx="8382000" cy="620395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defTabSz="914400"/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C.	</a:t>
            </a:r>
            <a:r>
              <a:rPr lang="en-US" sz="3600" b="1" i="1" dirty="0">
                <a:solidFill>
                  <a:srgbClr val="000000"/>
                </a:solidFill>
                <a:latin typeface="Times New Roman" pitchFamily="18" charset="0"/>
              </a:rPr>
              <a:t>The Theory of Retribution</a:t>
            </a:r>
            <a:endParaRPr lang="en-US" sz="36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 defTabSz="914400"/>
            <a:endParaRPr lang="en-US" sz="9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1.   I shall call this the Zap theory because it is based on the idea that if someone does evil, God will "zap" them with a disease, death, etc.  It is called the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theory of retribution because many feel that it is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God's "pay back" for our sins.   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     		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2.   On at least two occasions, Jesus responded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negatively to the prevailing Jewish view that evil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always comes as a result of our sins.</a:t>
            </a:r>
          </a:p>
          <a:p>
            <a:pPr marL="342900" indent="-342900" defTabSz="914400"/>
            <a:endParaRPr lang="en-US" sz="9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a.   (Lk.13.1‑5)  the slain Galilean worshipers and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	the soldiers killed in a collapsed tower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     b.   (Jn. 9.1‑31)  the man born blind</a:t>
            </a:r>
          </a:p>
          <a:p>
            <a:pPr marL="342900" indent="-342900" defTabSz="914400"/>
            <a:endParaRPr lang="en-US" sz="9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B797E9-4FD6-4D9A-B603-C4D8BA8FD6D4}" type="slidenum">
              <a:rPr lang="en-US" smtClean="0">
                <a:solidFill>
                  <a:srgbClr val="000000"/>
                </a:solidFill>
                <a:latin typeface="Arial"/>
              </a:rPr>
              <a:pPr/>
              <a:t>14</a:t>
            </a:fld>
            <a:endParaRPr lang="en-US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221734" y="258167"/>
            <a:ext cx="8687934" cy="6463308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defTabSz="914400"/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</a:rPr>
              <a:t>C.	</a:t>
            </a:r>
            <a:r>
              <a:rPr lang="en-US" sz="3600" b="1" i="1" dirty="0">
                <a:solidFill>
                  <a:srgbClr val="000000"/>
                </a:solidFill>
                <a:latin typeface="Times New Roman" pitchFamily="18" charset="0"/>
              </a:rPr>
              <a:t>The Theory of Retribution</a:t>
            </a:r>
            <a:endParaRPr lang="en-US" sz="36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 defTabSz="914400"/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          		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3.	Even in Job's day, it was assumed that bad things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happen to people </a:t>
            </a:r>
            <a:r>
              <a:rPr lang="en-US" sz="2800" b="1" i="1" dirty="0">
                <a:solidFill>
                  <a:srgbClr val="000000"/>
                </a:solidFill>
                <a:latin typeface="Times New Roman" pitchFamily="18" charset="0"/>
              </a:rPr>
              <a:t>always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 because of their sins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[Job 4.7‑11 (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Eliphaz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); 8.1‑7 (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Bildad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); 11.1‑6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(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Zophar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)]. The Lord was not satisfied with what </a:t>
            </a:r>
          </a:p>
          <a:p>
            <a:pPr marL="342900" indent="-342900" defTabSz="914400"/>
            <a:endParaRPr lang="en-US" sz="12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 defTabSz="914400"/>
            <a:r>
              <a:rPr lang="en-US" sz="1200" b="1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Job's friends had said of God (Job 42.7‑9), and the  Lord makes Job prosperous again (Job 42.10‑17).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          		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4.   </a:t>
            </a:r>
            <a:r>
              <a:rPr lang="en-US" sz="2800" b="1" i="1" dirty="0">
                <a:solidFill>
                  <a:srgbClr val="000000"/>
                </a:solidFill>
                <a:latin typeface="Times New Roman" pitchFamily="18" charset="0"/>
              </a:rPr>
              <a:t>Thus, the theory of retribution is false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.  But just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because one cannot say that God always sends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suffering because of one's sins, neither can one say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that mankind </a:t>
            </a:r>
            <a:r>
              <a:rPr lang="en-US" sz="2800" b="1" i="1" dirty="0">
                <a:solidFill>
                  <a:srgbClr val="000000"/>
                </a:solidFill>
                <a:latin typeface="Times New Roman" pitchFamily="18" charset="0"/>
              </a:rPr>
              <a:t>never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 suffers because of his sins </a:t>
            </a:r>
          </a:p>
          <a:p>
            <a:pPr marL="342900" indent="-342900" defTabSz="914400"/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	(1 Pet. 4.15,16; Ezek. 18.4‑20).</a:t>
            </a:r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E6B48C-6915-4314-9B3C-02C4353C670C}" type="slidenum">
              <a:rPr lang="en-US">
                <a:solidFill>
                  <a:srgbClr val="FFFFFF"/>
                </a:solidFill>
                <a:latin typeface="Tahoma"/>
              </a:rPr>
              <a:pPr>
                <a:defRPr/>
              </a:pPr>
              <a:t>15</a:t>
            </a:fld>
            <a:endParaRPr lang="en-US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29699" name="Picture 2" descr="MPj034169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894263" cy="68580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5181600" y="609600"/>
            <a:ext cx="3657600" cy="5480050"/>
          </a:xfrm>
          <a:prstGeom prst="rect">
            <a:avLst/>
          </a:prstGeom>
          <a:solidFill>
            <a:schemeClr val="tx1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4400" b="1" u="sng" dirty="0">
                <a:solidFill>
                  <a:srgbClr val="000000"/>
                </a:solidFill>
                <a:latin typeface="Times New Roman" pitchFamily="18" charset="0"/>
              </a:rPr>
              <a:t>EXTREME NO. 1</a:t>
            </a:r>
            <a:r>
              <a:rPr lang="en-US" sz="4400" b="1" dirty="0">
                <a:solidFill>
                  <a:srgbClr val="000000"/>
                </a:solidFill>
                <a:latin typeface="Times New Roman" pitchFamily="18" charset="0"/>
              </a:rPr>
              <a:t>:  GOD </a:t>
            </a:r>
            <a:r>
              <a:rPr lang="en-US" sz="4400" b="1" i="1" dirty="0">
                <a:solidFill>
                  <a:srgbClr val="000000"/>
                </a:solidFill>
                <a:latin typeface="Times New Roman" pitchFamily="18" charset="0"/>
              </a:rPr>
              <a:t>ALWAYS </a:t>
            </a:r>
            <a:r>
              <a:rPr lang="en-US" sz="4400" b="1" dirty="0">
                <a:solidFill>
                  <a:srgbClr val="000000"/>
                </a:solidFill>
                <a:latin typeface="Times New Roman" pitchFamily="18" charset="0"/>
              </a:rPr>
              <a:t>PUNISHES US IN THIS WORLD FOR OUR SINS</a:t>
            </a:r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5953AE-212A-4C33-9A70-03C97368CBA7}" type="slidenum">
              <a:rPr lang="en-US">
                <a:solidFill>
                  <a:srgbClr val="FFFFFF"/>
                </a:solidFill>
                <a:latin typeface="Tahoma"/>
              </a:rPr>
              <a:pPr>
                <a:defRPr/>
              </a:pPr>
              <a:t>16</a:t>
            </a:fld>
            <a:endParaRPr lang="en-US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30723" name="Picture 2" descr="MPj034169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894263" cy="68580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5181600" y="609600"/>
            <a:ext cx="3657600" cy="5480050"/>
          </a:xfrm>
          <a:prstGeom prst="rect">
            <a:avLst/>
          </a:prstGeom>
          <a:solidFill>
            <a:schemeClr val="tx1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4400" b="1" i="1">
                <a:solidFill>
                  <a:srgbClr val="000000"/>
                </a:solidFill>
                <a:latin typeface="Times New Roman" pitchFamily="18" charset="0"/>
              </a:rPr>
              <a:t>The Theory of Retribution:  </a:t>
            </a:r>
            <a:r>
              <a:rPr lang="en-US" sz="4400" b="1">
                <a:solidFill>
                  <a:srgbClr val="000000"/>
                </a:solidFill>
                <a:latin typeface="Times New Roman" pitchFamily="18" charset="0"/>
              </a:rPr>
              <a:t>God punishes us in this world in degree AND quantity for our sins.</a:t>
            </a:r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10A44E-422A-45C1-9D91-E2A1A1E660C5}" type="slidenum">
              <a:rPr lang="en-US">
                <a:solidFill>
                  <a:srgbClr val="FFFFFF"/>
                </a:solidFill>
                <a:latin typeface="Tahoma"/>
              </a:rPr>
              <a:pPr>
                <a:defRPr/>
              </a:pPr>
              <a:t>17</a:t>
            </a:fld>
            <a:endParaRPr lang="en-US">
              <a:solidFill>
                <a:srgbClr val="FFFFFF"/>
              </a:solidFill>
              <a:latin typeface="Tahoma"/>
            </a:endParaRPr>
          </a:p>
        </p:txBody>
      </p:sp>
      <p:pic>
        <p:nvPicPr>
          <p:cNvPr id="31747" name="Picture 2" descr="MPj034169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894263" cy="68580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1748" name="Text Box 3"/>
          <p:cNvSpPr txBox="1">
            <a:spLocks noChangeArrowheads="1"/>
          </p:cNvSpPr>
          <p:nvPr/>
        </p:nvSpPr>
        <p:spPr bwMode="auto">
          <a:xfrm>
            <a:off x="5181600" y="609600"/>
            <a:ext cx="3657600" cy="5480050"/>
          </a:xfrm>
          <a:prstGeom prst="rect">
            <a:avLst/>
          </a:prstGeom>
          <a:solidFill>
            <a:schemeClr val="tx1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4400" b="1" u="sng" dirty="0">
                <a:solidFill>
                  <a:srgbClr val="000000"/>
                </a:solidFill>
                <a:latin typeface="Times New Roman" pitchFamily="18" charset="0"/>
              </a:rPr>
              <a:t>EXTREME NO. 2</a:t>
            </a:r>
            <a:r>
              <a:rPr lang="en-US" sz="4400" b="1" dirty="0">
                <a:solidFill>
                  <a:srgbClr val="000000"/>
                </a:solidFill>
                <a:latin typeface="Times New Roman" pitchFamily="18" charset="0"/>
              </a:rPr>
              <a:t>:  GOD </a:t>
            </a:r>
            <a:r>
              <a:rPr lang="en-US" sz="4400" b="1" i="1" dirty="0">
                <a:solidFill>
                  <a:srgbClr val="000000"/>
                </a:solidFill>
                <a:latin typeface="Times New Roman" pitchFamily="18" charset="0"/>
              </a:rPr>
              <a:t>NEVER </a:t>
            </a:r>
            <a:r>
              <a:rPr lang="en-US" sz="4400" b="1" dirty="0">
                <a:solidFill>
                  <a:srgbClr val="000000"/>
                </a:solidFill>
                <a:latin typeface="Times New Roman" pitchFamily="18" charset="0"/>
              </a:rPr>
              <a:t>PUNISHES US IN THIS WORLD FOR OUR SINS</a:t>
            </a: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422D58-C384-B14A-A698-5DA4E297A5BD}" type="slidenum">
              <a:rPr lang="en-US">
                <a:solidFill>
                  <a:srgbClr val="000000"/>
                </a:solidFill>
                <a:latin typeface="Times New Roman" pitchFamily="30" charset="0"/>
              </a:rPr>
              <a:pPr/>
              <a:t>2</a:t>
            </a:fld>
            <a:endParaRPr lang="en-US">
              <a:solidFill>
                <a:srgbClr val="000000"/>
              </a:solidFill>
              <a:latin typeface="Times New Roman" pitchFamily="30" charset="0"/>
            </a:endParaRPr>
          </a:p>
        </p:txBody>
      </p:sp>
      <p:sp>
        <p:nvSpPr>
          <p:cNvPr id="354307" name="Text Box 2"/>
          <p:cNvSpPr txBox="1">
            <a:spLocks noChangeArrowheads="1"/>
          </p:cNvSpPr>
          <p:nvPr/>
        </p:nvSpPr>
        <p:spPr bwMode="auto">
          <a:xfrm>
            <a:off x="1194381" y="1998437"/>
            <a:ext cx="6705600" cy="246221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4400" b="1" dirty="0" smtClean="0">
                <a:solidFill>
                  <a:srgbClr val="000000"/>
                </a:solidFill>
                <a:latin typeface="Times New Roman" pitchFamily="30" charset="0"/>
              </a:rPr>
              <a:t>12 Questions:</a:t>
            </a:r>
          </a:p>
          <a:p>
            <a:pPr marL="457200" indent="-457200" algn="ctr">
              <a:spcBef>
                <a:spcPct val="50000"/>
              </a:spcBef>
            </a:pPr>
            <a:r>
              <a:rPr lang="en-US" sz="4400" b="1" dirty="0" smtClean="0">
                <a:solidFill>
                  <a:srgbClr val="000000"/>
                </a:solidFill>
                <a:latin typeface="Times New Roman" pitchFamily="30" charset="0"/>
              </a:rPr>
              <a:t>WHY DOES GOD ALLOW EVIL?</a:t>
            </a:r>
            <a:endParaRPr lang="en-US" sz="4400" b="1" dirty="0">
              <a:solidFill>
                <a:srgbClr val="000000"/>
              </a:solidFill>
              <a:latin typeface="Times New Roman" pitchFamily="30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68CE9-99BE-4B21-8741-96C1C847ADBC}" type="slidenum">
              <a:rPr lang="en-US" altLang="ko-KR">
                <a:solidFill>
                  <a:srgbClr val="EAEAEA"/>
                </a:solidFill>
                <a:latin typeface="굴림"/>
                <a:ea typeface="굴림"/>
              </a:rPr>
              <a:pPr>
                <a:defRPr/>
              </a:pPr>
              <a:t>3</a:t>
            </a:fld>
            <a:endParaRPr lang="en-US" altLang="ko-KR">
              <a:solidFill>
                <a:srgbClr val="EAEAEA"/>
              </a:solidFill>
              <a:latin typeface="굴림"/>
              <a:ea typeface="굴림"/>
            </a:endParaRPr>
          </a:p>
        </p:txBody>
      </p:sp>
      <p:pic>
        <p:nvPicPr>
          <p:cNvPr id="16387" name="Picture 2" descr="away9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0EA6F3-9F25-4F14-B47A-225999829DD2}" type="slidenum">
              <a:rPr lang="en-US" smtClean="0">
                <a:solidFill>
                  <a:srgbClr val="000000"/>
                </a:solidFill>
                <a:latin typeface="Arial"/>
              </a:rPr>
              <a:pPr/>
              <a:t>4</a:t>
            </a:fld>
            <a:endParaRPr lang="en-US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524000" y="304800"/>
            <a:ext cx="6248400" cy="1812925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5400" b="1">
                <a:solidFill>
                  <a:srgbClr val="000000"/>
                </a:solidFill>
                <a:latin typeface="Times New Roman" pitchFamily="18" charset="0"/>
              </a:rPr>
              <a:t>“HEAD” KNOWLEDGE</a:t>
            </a:r>
          </a:p>
        </p:txBody>
      </p:sp>
      <p:pic>
        <p:nvPicPr>
          <p:cNvPr id="18436" name="Picture 8" descr="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2819400"/>
            <a:ext cx="5181600" cy="370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9C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D9C7EA-1F3F-4DE4-9406-CB7D16053987}" type="slidenum">
              <a:rPr lang="en-US" smtClean="0">
                <a:solidFill>
                  <a:srgbClr val="000000"/>
                </a:solidFill>
                <a:latin typeface="Arial"/>
              </a:rPr>
              <a:pPr/>
              <a:t>5</a:t>
            </a:fld>
            <a:endParaRPr lang="en-US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1524000" y="762000"/>
            <a:ext cx="6096000" cy="1812925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5400" b="1">
                <a:solidFill>
                  <a:srgbClr val="000000"/>
                </a:solidFill>
                <a:latin typeface="Times New Roman" pitchFamily="18" charset="0"/>
              </a:rPr>
              <a:t>“HEART” KNOWLEDGE</a:t>
            </a:r>
          </a:p>
        </p:txBody>
      </p:sp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3886200"/>
            <a:ext cx="2133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82EA55-4C53-49EB-84BF-5CD4CD6F597C}" type="slidenum">
              <a:rPr lang="en-US" smtClean="0">
                <a:solidFill>
                  <a:srgbClr val="000000"/>
                </a:solidFill>
                <a:latin typeface="Arial"/>
              </a:rPr>
              <a:pPr/>
              <a:t>6</a:t>
            </a:fld>
            <a:endParaRPr lang="en-US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5400" b="1" smtClean="0"/>
              <a:t>The Problem of Evil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338638" cy="4525963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latin typeface="Baskerville Old Face" pitchFamily="18" charset="0"/>
              </a:rPr>
              <a:t>1.	God is Omnipotent.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Baskerville Old Face" pitchFamily="18" charset="0"/>
              </a:rPr>
              <a:t>2.	God is Omniscient.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Baskerville Old Face" pitchFamily="18" charset="0"/>
              </a:rPr>
              <a:t>3.	God is Omni-benevolent.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Baskerville Old Face" pitchFamily="18" charset="0"/>
              </a:rPr>
              <a:t>4.	Evil really exists.</a:t>
            </a:r>
          </a:p>
          <a:p>
            <a:pPr eaLnBrk="1" hangingPunct="1">
              <a:buFontTx/>
              <a:buNone/>
            </a:pPr>
            <a:r>
              <a:rPr lang="en-US" b="1" smtClean="0">
                <a:latin typeface="Baskerville Old Face" pitchFamily="18" charset="0"/>
              </a:rPr>
              <a:t>   </a:t>
            </a:r>
            <a:r>
              <a:rPr lang="en-US" b="1" i="1" smtClean="0">
                <a:latin typeface="Baskerville Old Face" pitchFamily="18" charset="0"/>
              </a:rPr>
              <a:t>The problem is not with one statement, but the sum of all four.</a:t>
            </a:r>
          </a:p>
        </p:txBody>
      </p:sp>
      <p:pic>
        <p:nvPicPr>
          <p:cNvPr id="116740" name="Picture 4" descr="ph01406j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304800" y="1752600"/>
            <a:ext cx="4033838" cy="4022725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 animBg="1" autoUpdateAnimBg="0"/>
      <p:bldP spid="11673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130C5-B09B-4B48-B4A7-3B59A987862D}" type="slidenum">
              <a:rPr lang="en-US">
                <a:solidFill>
                  <a:srgbClr val="000000"/>
                </a:solidFill>
                <a:latin typeface="Times New Roman"/>
              </a:rPr>
              <a:pPr>
                <a:defRPr/>
              </a:pPr>
              <a:t>7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533400" y="3048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685800" y="762000"/>
            <a:ext cx="7924800" cy="3175000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14400">
              <a:lnSpc>
                <a:spcPct val="80000"/>
              </a:lnSpc>
              <a:spcBef>
                <a:spcPct val="50000"/>
              </a:spcBef>
            </a:pPr>
            <a:r>
              <a:rPr lang="en-US" sz="5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Christians should have a workable THEODICY (i.e., “a plan to make God just”).</a:t>
            </a:r>
          </a:p>
          <a:p>
            <a:pPr marL="457200" indent="-457200" algn="ctr" defTabSz="914400">
              <a:lnSpc>
                <a:spcPct val="80000"/>
              </a:lnSpc>
              <a:spcBef>
                <a:spcPct val="50000"/>
              </a:spcBef>
            </a:pPr>
            <a:endParaRPr lang="en-US" sz="2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9" name="Picture 4" descr="N71132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4127500"/>
            <a:ext cx="3530600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35C1BE-0E63-436F-9166-76C76756B3DC}" type="slidenum">
              <a:rPr lang="en-US" smtClean="0">
                <a:solidFill>
                  <a:srgbClr val="000000"/>
                </a:solidFill>
                <a:latin typeface="Arial"/>
              </a:rPr>
              <a:pPr/>
              <a:t>8</a:t>
            </a:fld>
            <a:endParaRPr lang="en-US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5400" b="1" smtClean="0"/>
              <a:t>The Problem of Evil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600200"/>
            <a:ext cx="8301038" cy="4953000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marL="533400" indent="-533400" algn="ctr" eaLnBrk="1" hangingPunct="1">
              <a:buFontTx/>
              <a:buNone/>
            </a:pPr>
            <a:r>
              <a:rPr lang="en-US" sz="4000" b="1" u="sng" smtClean="0">
                <a:latin typeface="Baskerville Old Face" pitchFamily="18" charset="0"/>
              </a:rPr>
              <a:t>TO UNDERSTAND THE PROBLEM BETTER, WE WILL LOOK AT 4 AREAS: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sz="4000" b="1" smtClean="0">
                <a:latin typeface="Baskerville Old Face" pitchFamily="18" charset="0"/>
              </a:rPr>
              <a:t>GOD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sz="4000" b="1" smtClean="0">
                <a:latin typeface="Baskerville Old Face" pitchFamily="18" charset="0"/>
              </a:rPr>
              <a:t>MANKIND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sz="4000" b="1" smtClean="0">
                <a:latin typeface="Baskerville Old Face" pitchFamily="18" charset="0"/>
              </a:rPr>
              <a:t>EVIL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sz="4000" b="1" smtClean="0">
                <a:latin typeface="Baskerville Old Face" pitchFamily="18" charset="0"/>
              </a:rPr>
              <a:t>THE WORLD</a:t>
            </a:r>
          </a:p>
        </p:txBody>
      </p:sp>
      <p:pic>
        <p:nvPicPr>
          <p:cNvPr id="118788" name="Picture 4" descr="ph01406j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6096000" y="3736975"/>
            <a:ext cx="2743200" cy="2736850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nimBg="1" autoUpdateAnimBg="0"/>
      <p:bldP spid="11878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9D1284-E9F8-4884-A4E7-602091B7A1B5}" type="slidenum">
              <a:rPr lang="en-US" smtClean="0">
                <a:solidFill>
                  <a:srgbClr val="000000"/>
                </a:solidFill>
                <a:latin typeface="Arial"/>
              </a:rPr>
              <a:pPr/>
              <a:t>9</a:t>
            </a:fld>
            <a:endParaRPr lang="en-US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5400" b="1" smtClean="0"/>
              <a:t>The Problem of Evil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981200"/>
            <a:ext cx="7696200" cy="2057400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marL="533400" indent="-533400" algn="ctr" eaLnBrk="1" hangingPunct="1">
              <a:buFontTx/>
              <a:buNone/>
            </a:pPr>
            <a:r>
              <a:rPr lang="en-US" sz="6000" b="1" dirty="0" smtClean="0">
                <a:latin typeface="Times New Roman"/>
                <a:cs typeface="Times New Roman"/>
              </a:rPr>
              <a:t>1.  CONCERNING GOD</a:t>
            </a:r>
          </a:p>
        </p:txBody>
      </p:sp>
      <p:pic>
        <p:nvPicPr>
          <p:cNvPr id="193540" name="Picture 4" descr="ph01406j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3200400" y="4278313"/>
            <a:ext cx="2586038" cy="2579687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 animBg="1" autoUpdateAnimBg="0"/>
      <p:bldP spid="193539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3_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4_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5_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6_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7_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8_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7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기울어진 격자">
  <a:themeElements>
    <a:clrScheme name="기울어진 격자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기울어진 격자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울어진 격자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울어진 격자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울어진 격자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울어진 격자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울어진 격자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울어진 격자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울어진 격자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울어진 격자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울어진 격자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2_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DDDDDD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EBEBEB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160</Words>
  <Application>Microsoft Office PowerPoint</Application>
  <PresentationFormat>On-screen Show (4:3)</PresentationFormat>
  <Paragraphs>96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15</vt:i4>
      </vt:variant>
      <vt:variant>
        <vt:lpstr>Slide Titles</vt:lpstr>
      </vt:variant>
      <vt:variant>
        <vt:i4>17</vt:i4>
      </vt:variant>
    </vt:vector>
  </HeadingPairs>
  <TitlesOfParts>
    <vt:vector size="40" baseType="lpstr">
      <vt:lpstr>굴림</vt:lpstr>
      <vt:lpstr>ＭＳ Ｐゴシック</vt:lpstr>
      <vt:lpstr>Arial</vt:lpstr>
      <vt:lpstr>Baskerville Old Face</vt:lpstr>
      <vt:lpstr>Calibri</vt:lpstr>
      <vt:lpstr>Tahoma</vt:lpstr>
      <vt:lpstr>Times New Roman</vt:lpstr>
      <vt:lpstr>Wingdings</vt:lpstr>
      <vt:lpstr>Office Theme</vt:lpstr>
      <vt:lpstr>17_Default Design</vt:lpstr>
      <vt:lpstr>2_Default Design</vt:lpstr>
      <vt:lpstr>기울어진 격자</vt:lpstr>
      <vt:lpstr>1_Default Design</vt:lpstr>
      <vt:lpstr>Textured</vt:lpstr>
      <vt:lpstr>Global</vt:lpstr>
      <vt:lpstr>1_Global</vt:lpstr>
      <vt:lpstr>2_Global</vt:lpstr>
      <vt:lpstr>3_Global</vt:lpstr>
      <vt:lpstr>4_Global</vt:lpstr>
      <vt:lpstr>5_Global</vt:lpstr>
      <vt:lpstr>6_Global</vt:lpstr>
      <vt:lpstr>7_Global</vt:lpstr>
      <vt:lpstr>8_Global</vt:lpstr>
      <vt:lpstr>12 Questions:  Evil and God  </vt:lpstr>
      <vt:lpstr>PowerPoint Presentation</vt:lpstr>
      <vt:lpstr>PowerPoint Presentation</vt:lpstr>
      <vt:lpstr>PowerPoint Presentation</vt:lpstr>
      <vt:lpstr>PowerPoint Presentation</vt:lpstr>
      <vt:lpstr>The Problem of Evil</vt:lpstr>
      <vt:lpstr>PowerPoint Presentation</vt:lpstr>
      <vt:lpstr>The Problem of Evil</vt:lpstr>
      <vt:lpstr>The Problem of Evil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Freed-Hardeman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Questions:  Evil and God</dc:title>
  <dc:creator>Loaner</dc:creator>
  <cp:lastModifiedBy>Alford, Karson</cp:lastModifiedBy>
  <cp:revision>24</cp:revision>
  <dcterms:created xsi:type="dcterms:W3CDTF">2014-07-13T19:44:58Z</dcterms:created>
  <dcterms:modified xsi:type="dcterms:W3CDTF">2014-07-15T01:21:17Z</dcterms:modified>
</cp:coreProperties>
</file>