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 id="2147483736" r:id="rId2"/>
    <p:sldMasterId id="2147483788" r:id="rId3"/>
    <p:sldMasterId id="2147483790" r:id="rId4"/>
    <p:sldMasterId id="2147483792" r:id="rId5"/>
    <p:sldMasterId id="2147483794" r:id="rId6"/>
    <p:sldMasterId id="2147483796" r:id="rId7"/>
    <p:sldMasterId id="2147483798" r:id="rId8"/>
    <p:sldMasterId id="2147483800" r:id="rId9"/>
    <p:sldMasterId id="2147483802" r:id="rId10"/>
  </p:sldMasterIdLst>
  <p:notesMasterIdLst>
    <p:notesMasterId r:id="rId24"/>
  </p:notesMasterIdLst>
  <p:handoutMasterIdLst>
    <p:handoutMasterId r:id="rId25"/>
  </p:handoutMasterIdLst>
  <p:sldIdLst>
    <p:sldId id="321" r:id="rId11"/>
    <p:sldId id="322" r:id="rId12"/>
    <p:sldId id="323" r:id="rId13"/>
    <p:sldId id="324" r:id="rId14"/>
    <p:sldId id="325" r:id="rId15"/>
    <p:sldId id="326" r:id="rId16"/>
    <p:sldId id="327" r:id="rId17"/>
    <p:sldId id="477" r:id="rId18"/>
    <p:sldId id="478" r:id="rId19"/>
    <p:sldId id="329" r:id="rId20"/>
    <p:sldId id="330" r:id="rId21"/>
    <p:sldId id="331" r:id="rId22"/>
    <p:sldId id="33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000"/>
    <a:srgbClr val="0034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88" d="100"/>
          <a:sy n="88" d="100"/>
        </p:scale>
        <p:origin x="-1520" y="-10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9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924865-0938-2C40-A348-18760D2A97C8}" type="datetimeFigureOut">
              <a:rPr lang="en-US" smtClean="0"/>
              <a:pPr/>
              <a:t>7/14/2014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C37013-149E-B743-9BBC-8F4C7FE2C41C}" type="slidenum">
              <a:rPr lang="en-US" smtClean="0"/>
              <a:pPr/>
              <a:t>‹#›</a:t>
            </a:fld>
            <a:endParaRPr lang="en-US"/>
          </a:p>
        </p:txBody>
      </p:sp>
    </p:spTree>
    <p:extLst>
      <p:ext uri="{BB962C8B-B14F-4D97-AF65-F5344CB8AC3E}">
        <p14:creationId xmlns:p14="http://schemas.microsoft.com/office/powerpoint/2010/main" val="37130872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7945B6-A1B5-D24C-BD99-414BD45E18F0}" type="datetimeFigureOut">
              <a:rPr lang="en-US" smtClean="0"/>
              <a:pPr/>
              <a:t>7/14/2014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70D720-C520-6D40-AF35-07D2A7A04816}" type="slidenum">
              <a:rPr lang="en-US" smtClean="0"/>
              <a:pPr/>
              <a:t>‹#›</a:t>
            </a:fld>
            <a:endParaRPr lang="en-US"/>
          </a:p>
        </p:txBody>
      </p:sp>
    </p:spTree>
    <p:extLst>
      <p:ext uri="{BB962C8B-B14F-4D97-AF65-F5344CB8AC3E}">
        <p14:creationId xmlns:p14="http://schemas.microsoft.com/office/powerpoint/2010/main" val="66171719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726FCD0-C5F8-4980-83D0-087578EA8227}" type="slidenum">
              <a:rPr lang="en-US" smtClean="0">
                <a:solidFill>
                  <a:prstClr val="black"/>
                </a:solidFill>
                <a:latin typeface="Calibri"/>
              </a:rPr>
              <a:pPr/>
              <a:t>1</a:t>
            </a:fld>
            <a:endParaRPr lang="en-US" smtClean="0">
              <a:solidFill>
                <a:prstClr val="black"/>
              </a:solidFill>
              <a:latin typeface="Calibri"/>
            </a:endParaRPr>
          </a:p>
        </p:txBody>
      </p:sp>
      <p:sp>
        <p:nvSpPr>
          <p:cNvPr id="106499" name="Rectangle 2"/>
          <p:cNvSpPr>
            <a:spLocks noGrp="1" noRot="1" noChangeAspect="1" noChangeArrowheads="1" noTextEdit="1"/>
          </p:cNvSpPr>
          <p:nvPr>
            <p:ph type="sldImg"/>
          </p:nvPr>
        </p:nvSpPr>
        <p:spPr>
          <a:xfrm>
            <a:off x="1144588" y="685800"/>
            <a:ext cx="4572000" cy="3429000"/>
          </a:xfrm>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89475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A3BFF2A3-C832-418F-836B-9996776B3026}" type="slidenum">
              <a:rPr lang="en-US" smtClean="0">
                <a:solidFill>
                  <a:prstClr val="black"/>
                </a:solidFill>
                <a:latin typeface="Calibri"/>
              </a:rPr>
              <a:pPr/>
              <a:t>10</a:t>
            </a:fld>
            <a:endParaRPr lang="en-US" smtClean="0">
              <a:solidFill>
                <a:prstClr val="black"/>
              </a:solidFill>
              <a:latin typeface="Calibri"/>
            </a:endParaRPr>
          </a:p>
        </p:txBody>
      </p:sp>
      <p:sp>
        <p:nvSpPr>
          <p:cNvPr id="115715" name="Rectangle 2"/>
          <p:cNvSpPr>
            <a:spLocks noGrp="1" noRot="1" noChangeAspect="1" noChangeArrowheads="1" noTextEdit="1"/>
          </p:cNvSpPr>
          <p:nvPr>
            <p:ph type="sldImg"/>
          </p:nvPr>
        </p:nvSpPr>
        <p:spPr>
          <a:xfrm>
            <a:off x="1144588" y="685800"/>
            <a:ext cx="4572000" cy="3429000"/>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20177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65CE3DF3-898D-4134-A252-FF0F1FB11090}" type="slidenum">
              <a:rPr lang="en-US" smtClean="0">
                <a:solidFill>
                  <a:prstClr val="black"/>
                </a:solidFill>
                <a:latin typeface="Calibri"/>
              </a:rPr>
              <a:pPr/>
              <a:t>11</a:t>
            </a:fld>
            <a:endParaRPr lang="en-US" smtClean="0">
              <a:solidFill>
                <a:prstClr val="black"/>
              </a:solidFill>
              <a:latin typeface="Calibri"/>
            </a:endParaRPr>
          </a:p>
        </p:txBody>
      </p:sp>
      <p:sp>
        <p:nvSpPr>
          <p:cNvPr id="116739" name="Rectangle 2"/>
          <p:cNvSpPr>
            <a:spLocks noGrp="1" noRot="1" noChangeAspect="1" noChangeArrowheads="1" noTextEdit="1"/>
          </p:cNvSpPr>
          <p:nvPr>
            <p:ph type="sldImg"/>
          </p:nvPr>
        </p:nvSpPr>
        <p:spPr>
          <a:xfrm>
            <a:off x="1144588" y="685800"/>
            <a:ext cx="4572000" cy="3429000"/>
          </a:xfrm>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32116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17380C92-4F73-4023-970C-CF3FBF9C6124}" type="slidenum">
              <a:rPr lang="en-US" smtClean="0">
                <a:solidFill>
                  <a:prstClr val="black"/>
                </a:solidFill>
                <a:latin typeface="Calibri"/>
              </a:rPr>
              <a:pPr/>
              <a:t>12</a:t>
            </a:fld>
            <a:endParaRPr lang="en-US" smtClean="0">
              <a:solidFill>
                <a:prstClr val="black"/>
              </a:solidFill>
              <a:latin typeface="Calibri"/>
            </a:endParaRPr>
          </a:p>
        </p:txBody>
      </p:sp>
      <p:sp>
        <p:nvSpPr>
          <p:cNvPr id="117763" name="Rectangle 2"/>
          <p:cNvSpPr>
            <a:spLocks noGrp="1" noRot="1" noChangeAspect="1" noChangeArrowheads="1" noTextEdit="1"/>
          </p:cNvSpPr>
          <p:nvPr>
            <p:ph type="sldImg"/>
          </p:nvPr>
        </p:nvSpPr>
        <p:spPr>
          <a:xfrm>
            <a:off x="1144588" y="685800"/>
            <a:ext cx="4572000" cy="3429000"/>
          </a:xfrm>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1706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F94253DF-DF80-4A1E-A63B-837D6C3F1F82}" type="slidenum">
              <a:rPr lang="en-US" smtClean="0">
                <a:solidFill>
                  <a:prstClr val="black"/>
                </a:solidFill>
                <a:latin typeface="Calibri"/>
              </a:rPr>
              <a:pPr/>
              <a:t>13</a:t>
            </a:fld>
            <a:endParaRPr lang="en-US" smtClean="0">
              <a:solidFill>
                <a:prstClr val="black"/>
              </a:solidFill>
              <a:latin typeface="Calibri"/>
            </a:endParaRPr>
          </a:p>
        </p:txBody>
      </p:sp>
      <p:sp>
        <p:nvSpPr>
          <p:cNvPr id="118787" name="Rectangle 2"/>
          <p:cNvSpPr>
            <a:spLocks noGrp="1" noRot="1" noChangeAspect="1" noChangeArrowheads="1" noTextEdit="1"/>
          </p:cNvSpPr>
          <p:nvPr>
            <p:ph type="sldImg"/>
          </p:nvPr>
        </p:nvSpPr>
        <p:spPr>
          <a:xfrm>
            <a:off x="1144588" y="685800"/>
            <a:ext cx="4572000" cy="3429000"/>
          </a:xfrm>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67015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503E9A12-45BF-4691-955F-D7AE71ACE88E}" type="slidenum">
              <a:rPr lang="en-US" smtClean="0">
                <a:solidFill>
                  <a:prstClr val="black"/>
                </a:solidFill>
                <a:latin typeface="Calibri"/>
              </a:rPr>
              <a:pPr/>
              <a:t>2</a:t>
            </a:fld>
            <a:endParaRPr lang="en-US" smtClean="0">
              <a:solidFill>
                <a:prstClr val="black"/>
              </a:solidFill>
              <a:latin typeface="Calibri"/>
            </a:endParaRPr>
          </a:p>
        </p:txBody>
      </p:sp>
      <p:sp>
        <p:nvSpPr>
          <p:cNvPr id="107523" name="Rectangle 2"/>
          <p:cNvSpPr>
            <a:spLocks noGrp="1" noRot="1" noChangeAspect="1" noChangeArrowheads="1" noTextEdit="1"/>
          </p:cNvSpPr>
          <p:nvPr>
            <p:ph type="sldImg"/>
          </p:nvPr>
        </p:nvSpPr>
        <p:spPr>
          <a:xfrm>
            <a:off x="1144588" y="685800"/>
            <a:ext cx="4572000" cy="3429000"/>
          </a:xfrm>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67662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DCA0A295-0D7F-45E3-8907-4A28C88F2AC0}" type="slidenum">
              <a:rPr lang="en-US" smtClean="0">
                <a:solidFill>
                  <a:prstClr val="black"/>
                </a:solidFill>
                <a:latin typeface="Calibri"/>
              </a:rPr>
              <a:pPr/>
              <a:t>3</a:t>
            </a:fld>
            <a:endParaRPr lang="en-US" smtClean="0">
              <a:solidFill>
                <a:prstClr val="black"/>
              </a:solidFill>
              <a:latin typeface="Calibri"/>
            </a:endParaRPr>
          </a:p>
        </p:txBody>
      </p:sp>
      <p:sp>
        <p:nvSpPr>
          <p:cNvPr id="109571" name="Rectangle 2"/>
          <p:cNvSpPr>
            <a:spLocks noGrp="1" noRot="1" noChangeAspect="1" noChangeArrowheads="1" noTextEdit="1"/>
          </p:cNvSpPr>
          <p:nvPr>
            <p:ph type="sldImg"/>
          </p:nvPr>
        </p:nvSpPr>
        <p:spPr>
          <a:xfrm>
            <a:off x="1144588" y="685800"/>
            <a:ext cx="4572000" cy="3429000"/>
          </a:xfrm>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88065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F61B2252-5CD7-4A53-AA07-E31B4FE53C7C}" type="slidenum">
              <a:rPr lang="en-US" smtClean="0">
                <a:solidFill>
                  <a:prstClr val="black"/>
                </a:solidFill>
                <a:latin typeface="Calibri"/>
              </a:rPr>
              <a:pPr/>
              <a:t>4</a:t>
            </a:fld>
            <a:endParaRPr lang="en-US" smtClean="0">
              <a:solidFill>
                <a:prstClr val="black"/>
              </a:solidFill>
              <a:latin typeface="Calibri"/>
            </a:endParaRPr>
          </a:p>
        </p:txBody>
      </p:sp>
      <p:sp>
        <p:nvSpPr>
          <p:cNvPr id="110595" name="Rectangle 2"/>
          <p:cNvSpPr>
            <a:spLocks noGrp="1" noRot="1" noChangeAspect="1" noChangeArrowheads="1" noTextEdit="1"/>
          </p:cNvSpPr>
          <p:nvPr>
            <p:ph type="sldImg"/>
          </p:nvPr>
        </p:nvSpPr>
        <p:spPr>
          <a:xfrm>
            <a:off x="1144588" y="685800"/>
            <a:ext cx="4572000" cy="3429000"/>
          </a:xfrm>
          <a:ln/>
        </p:spPr>
      </p:sp>
      <p:sp>
        <p:nvSpPr>
          <p:cNvPr id="1105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3970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7D004CDE-851F-41FB-A4E5-1B7A07B211D1}" type="slidenum">
              <a:rPr lang="en-US" smtClean="0">
                <a:solidFill>
                  <a:prstClr val="black"/>
                </a:solidFill>
                <a:latin typeface="Calibri"/>
              </a:rPr>
              <a:pPr/>
              <a:t>5</a:t>
            </a:fld>
            <a:endParaRPr lang="en-US" smtClean="0">
              <a:solidFill>
                <a:prstClr val="black"/>
              </a:solidFill>
              <a:latin typeface="Calibri"/>
            </a:endParaRPr>
          </a:p>
        </p:txBody>
      </p:sp>
      <p:sp>
        <p:nvSpPr>
          <p:cNvPr id="111619" name="Rectangle 2"/>
          <p:cNvSpPr>
            <a:spLocks noGrp="1" noRot="1" noChangeAspect="1" noChangeArrowheads="1" noTextEdit="1"/>
          </p:cNvSpPr>
          <p:nvPr>
            <p:ph type="sldImg"/>
          </p:nvPr>
        </p:nvSpPr>
        <p:spPr>
          <a:xfrm>
            <a:off x="1144588" y="685800"/>
            <a:ext cx="4572000" cy="3429000"/>
          </a:xfrm>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51894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643720EA-CAE7-4CDC-B91A-0CEC27E56BFF}" type="slidenum">
              <a:rPr lang="en-US" smtClean="0">
                <a:solidFill>
                  <a:prstClr val="black"/>
                </a:solidFill>
                <a:latin typeface="Calibri"/>
              </a:rPr>
              <a:pPr/>
              <a:t>6</a:t>
            </a:fld>
            <a:endParaRPr lang="en-US" smtClean="0">
              <a:solidFill>
                <a:prstClr val="black"/>
              </a:solidFill>
              <a:latin typeface="Calibri"/>
            </a:endParaRPr>
          </a:p>
        </p:txBody>
      </p:sp>
      <p:sp>
        <p:nvSpPr>
          <p:cNvPr id="112643" name="Rectangle 2"/>
          <p:cNvSpPr>
            <a:spLocks noGrp="1" noRot="1" noChangeAspect="1" noChangeArrowheads="1" noTextEdit="1"/>
          </p:cNvSpPr>
          <p:nvPr>
            <p:ph type="sldImg"/>
          </p:nvPr>
        </p:nvSpPr>
        <p:spPr>
          <a:xfrm>
            <a:off x="1144588" y="685800"/>
            <a:ext cx="4572000" cy="3429000"/>
          </a:xfrm>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43563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76241621-2758-4A7F-A36B-3AB80C0CDC93}" type="slidenum">
              <a:rPr lang="en-US" smtClean="0">
                <a:solidFill>
                  <a:prstClr val="black"/>
                </a:solidFill>
                <a:latin typeface="Calibri"/>
              </a:rPr>
              <a:pPr/>
              <a:t>7</a:t>
            </a:fld>
            <a:endParaRPr lang="en-US" smtClean="0">
              <a:solidFill>
                <a:prstClr val="black"/>
              </a:solidFill>
              <a:latin typeface="Calibri"/>
            </a:endParaRPr>
          </a:p>
        </p:txBody>
      </p:sp>
      <p:sp>
        <p:nvSpPr>
          <p:cNvPr id="113667" name="Rectangle 2"/>
          <p:cNvSpPr>
            <a:spLocks noGrp="1" noRot="1" noChangeAspect="1" noChangeArrowheads="1" noTextEdit="1"/>
          </p:cNvSpPr>
          <p:nvPr>
            <p:ph type="sldImg"/>
          </p:nvPr>
        </p:nvSpPr>
        <p:spPr>
          <a:xfrm>
            <a:off x="1144588" y="685800"/>
            <a:ext cx="4572000" cy="3429000"/>
          </a:xfrm>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92440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76241621-2758-4A7F-A36B-3AB80C0CDC93}" type="slidenum">
              <a:rPr lang="en-US" smtClean="0">
                <a:solidFill>
                  <a:prstClr val="black"/>
                </a:solidFill>
                <a:latin typeface="Calibri"/>
              </a:rPr>
              <a:pPr/>
              <a:t>8</a:t>
            </a:fld>
            <a:endParaRPr lang="en-US" smtClean="0">
              <a:solidFill>
                <a:prstClr val="black"/>
              </a:solidFill>
              <a:latin typeface="Calibri"/>
            </a:endParaRPr>
          </a:p>
        </p:txBody>
      </p:sp>
      <p:sp>
        <p:nvSpPr>
          <p:cNvPr id="113667" name="Rectangle 2"/>
          <p:cNvSpPr>
            <a:spLocks noGrp="1" noRot="1" noChangeAspect="1" noChangeArrowheads="1" noTextEdit="1"/>
          </p:cNvSpPr>
          <p:nvPr>
            <p:ph type="sldImg"/>
          </p:nvPr>
        </p:nvSpPr>
        <p:spPr>
          <a:xfrm>
            <a:off x="1144588" y="685800"/>
            <a:ext cx="4572000" cy="3429000"/>
          </a:xfrm>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29287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76241621-2758-4A7F-A36B-3AB80C0CDC93}" type="slidenum">
              <a:rPr lang="en-US" smtClean="0">
                <a:solidFill>
                  <a:prstClr val="black"/>
                </a:solidFill>
                <a:latin typeface="Calibri"/>
              </a:rPr>
              <a:pPr/>
              <a:t>9</a:t>
            </a:fld>
            <a:endParaRPr lang="en-US" smtClean="0">
              <a:solidFill>
                <a:prstClr val="black"/>
              </a:solidFill>
              <a:latin typeface="Calibri"/>
            </a:endParaRPr>
          </a:p>
        </p:txBody>
      </p:sp>
      <p:sp>
        <p:nvSpPr>
          <p:cNvPr id="113667" name="Rectangle 2"/>
          <p:cNvSpPr>
            <a:spLocks noGrp="1" noRot="1" noChangeAspect="1" noChangeArrowheads="1" noTextEdit="1"/>
          </p:cNvSpPr>
          <p:nvPr>
            <p:ph type="sldImg"/>
          </p:nvPr>
        </p:nvSpPr>
        <p:spPr>
          <a:xfrm>
            <a:off x="1144588" y="685800"/>
            <a:ext cx="4572000" cy="3429000"/>
          </a:xfrm>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19026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Times New Roman"/>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Times New Roman"/>
            </a:endParaRPr>
          </a:p>
        </p:txBody>
      </p:sp>
      <p:sp>
        <p:nvSpPr>
          <p:cNvPr id="4" name="Rectangle 6"/>
          <p:cNvSpPr>
            <a:spLocks noGrp="1" noChangeArrowheads="1"/>
          </p:cNvSpPr>
          <p:nvPr>
            <p:ph type="sldNum" sz="quarter" idx="12"/>
          </p:nvPr>
        </p:nvSpPr>
        <p:spPr>
          <a:ln/>
        </p:spPr>
        <p:txBody>
          <a:bodyPr/>
          <a:lstStyle>
            <a:lvl1pPr>
              <a:defRPr/>
            </a:lvl1pPr>
          </a:lstStyle>
          <a:p>
            <a:pPr>
              <a:defRPr/>
            </a:pPr>
            <a:fld id="{5A56ED09-2959-4FA4-A3C0-E1DD9B255A07}" type="slidenum">
              <a:rPr lang="en-US">
                <a:solidFill>
                  <a:srgbClr val="000000"/>
                </a:solidFill>
                <a:latin typeface="Times New Roman"/>
              </a:rPr>
              <a:pPr>
                <a:defRPr/>
              </a:pPr>
              <a:t>‹#›</a:t>
            </a:fld>
            <a:endParaRPr lang="en-US">
              <a:solidFill>
                <a:srgbClr val="000000"/>
              </a:solidFill>
              <a:latin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0745122-B500-3642-9147-081338CFDF19}"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55F34AE-453C-7242-9545-D4B7D19D3827}"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1FBFF32-B7A2-FB45-AEDC-98C64EB7B765}"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710ED70-DC33-3B4F-9DBB-BC3960609B3B}"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54937" cy="8223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5502935-5BBF-E44D-B50A-83AAF2136971}"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54937" cy="8223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147888"/>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CFE6C8E-E562-4E49-95A8-39C5BDA7205A}"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Times New Roman"/>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Times New Roman"/>
            </a:endParaRPr>
          </a:p>
        </p:txBody>
      </p:sp>
      <p:sp>
        <p:nvSpPr>
          <p:cNvPr id="6" name="Rectangle 6"/>
          <p:cNvSpPr>
            <a:spLocks noGrp="1" noChangeArrowheads="1"/>
          </p:cNvSpPr>
          <p:nvPr>
            <p:ph type="sldNum" sz="quarter" idx="12"/>
          </p:nvPr>
        </p:nvSpPr>
        <p:spPr>
          <a:ln/>
        </p:spPr>
        <p:txBody>
          <a:bodyPr/>
          <a:lstStyle>
            <a:lvl1pPr>
              <a:defRPr/>
            </a:lvl1pPr>
          </a:lstStyle>
          <a:p>
            <a:pPr>
              <a:defRPr/>
            </a:pPr>
            <a:fld id="{17649619-62C6-43CC-8208-FA2DB251D896}" type="slidenum">
              <a:rPr lang="en-US">
                <a:solidFill>
                  <a:srgbClr val="000000"/>
                </a:solidFill>
                <a:latin typeface="Times New Roman"/>
              </a:rPr>
              <a:pPr>
                <a:defRPr/>
              </a:pPr>
              <a:t>‹#›</a:t>
            </a:fld>
            <a:endParaRPr lang="en-US">
              <a:solidFill>
                <a:srgbClr val="000000"/>
              </a:solidFill>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533400" y="87313"/>
            <a:ext cx="8153400" cy="750887"/>
            <a:chOff x="165" y="55"/>
            <a:chExt cx="5347" cy="524"/>
          </a:xfrm>
        </p:grpSpPr>
        <p:grpSp>
          <p:nvGrpSpPr>
            <p:cNvPr id="5" name="Group 8"/>
            <p:cNvGrpSpPr>
              <a:grpSpLocks/>
            </p:cNvGrpSpPr>
            <p:nvPr userDrawn="1"/>
          </p:nvGrpSpPr>
          <p:grpSpPr bwMode="auto">
            <a:xfrm>
              <a:off x="664" y="104"/>
              <a:ext cx="4848" cy="432"/>
              <a:chOff x="664" y="104"/>
              <a:chExt cx="4848" cy="432"/>
            </a:xfrm>
          </p:grpSpPr>
          <p:sp>
            <p:nvSpPr>
              <p:cNvPr id="7"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grpSp>
            <p:nvGrpSpPr>
              <p:cNvPr id="8" name="Group 10"/>
              <p:cNvGrpSpPr>
                <a:grpSpLocks/>
              </p:cNvGrpSpPr>
              <p:nvPr/>
            </p:nvGrpSpPr>
            <p:grpSpPr bwMode="auto">
              <a:xfrm>
                <a:off x="1195" y="104"/>
                <a:ext cx="3822" cy="428"/>
                <a:chOff x="1021" y="240"/>
                <a:chExt cx="3822" cy="428"/>
              </a:xfrm>
            </p:grpSpPr>
            <p:grpSp>
              <p:nvGrpSpPr>
                <p:cNvPr id="57" name="Group 11"/>
                <p:cNvGrpSpPr>
                  <a:grpSpLocks/>
                </p:cNvGrpSpPr>
                <p:nvPr/>
              </p:nvGrpSpPr>
              <p:grpSpPr bwMode="auto">
                <a:xfrm>
                  <a:off x="1021" y="241"/>
                  <a:ext cx="2208" cy="427"/>
                  <a:chOff x="1021" y="241"/>
                  <a:chExt cx="2208" cy="427"/>
                </a:xfrm>
              </p:grpSpPr>
              <p:sp>
                <p:nvSpPr>
                  <p:cNvPr id="101" name="Freeform 12"/>
                  <p:cNvSpPr>
                    <a:spLocks/>
                  </p:cNvSpPr>
                  <p:nvPr/>
                </p:nvSpPr>
                <p:spPr bwMode="ltGray">
                  <a:xfrm>
                    <a:off x="2251" y="632"/>
                    <a:ext cx="5" cy="9"/>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2" name="Freeform 13"/>
                  <p:cNvSpPr>
                    <a:spLocks/>
                  </p:cNvSpPr>
                  <p:nvPr/>
                </p:nvSpPr>
                <p:spPr bwMode="ltGray">
                  <a:xfrm>
                    <a:off x="2328" y="660"/>
                    <a:ext cx="5"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3" name="Freeform 14"/>
                  <p:cNvSpPr>
                    <a:spLocks/>
                  </p:cNvSpPr>
                  <p:nvPr/>
                </p:nvSpPr>
                <p:spPr bwMode="ltGray">
                  <a:xfrm>
                    <a:off x="2120" y="612"/>
                    <a:ext cx="5" cy="10"/>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4" name="Freeform 15"/>
                  <p:cNvSpPr>
                    <a:spLocks/>
                  </p:cNvSpPr>
                  <p:nvPr/>
                </p:nvSpPr>
                <p:spPr bwMode="ltGray">
                  <a:xfrm>
                    <a:off x="1967" y="629"/>
                    <a:ext cx="5" cy="3"/>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5" name="Freeform 16"/>
                  <p:cNvSpPr>
                    <a:spLocks/>
                  </p:cNvSpPr>
                  <p:nvPr/>
                </p:nvSpPr>
                <p:spPr bwMode="ltGray">
                  <a:xfrm>
                    <a:off x="1921" y="632"/>
                    <a:ext cx="26" cy="1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6" name="Freeform 17"/>
                  <p:cNvSpPr>
                    <a:spLocks/>
                  </p:cNvSpPr>
                  <p:nvPr/>
                </p:nvSpPr>
                <p:spPr bwMode="ltGray">
                  <a:xfrm>
                    <a:off x="1892" y="632"/>
                    <a:ext cx="29" cy="18"/>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7"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 name="Freeform 19"/>
                  <p:cNvSpPr>
                    <a:spLocks/>
                  </p:cNvSpPr>
                  <p:nvPr/>
                </p:nvSpPr>
                <p:spPr bwMode="ltGray">
                  <a:xfrm>
                    <a:off x="1820" y="540"/>
                    <a:ext cx="74" cy="69"/>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9" name="Freeform 20"/>
                  <p:cNvSpPr>
                    <a:spLocks/>
                  </p:cNvSpPr>
                  <p:nvPr/>
                </p:nvSpPr>
                <p:spPr bwMode="ltGray">
                  <a:xfrm>
                    <a:off x="1892" y="571"/>
                    <a:ext cx="47" cy="10"/>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10" name="Freeform 21"/>
                  <p:cNvSpPr>
                    <a:spLocks/>
                  </p:cNvSpPr>
                  <p:nvPr/>
                </p:nvSpPr>
                <p:spPr bwMode="ltGray">
                  <a:xfrm>
                    <a:off x="1890" y="588"/>
                    <a:ext cx="31"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11"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12" name="Freeform 23"/>
                  <p:cNvSpPr>
                    <a:spLocks/>
                  </p:cNvSpPr>
                  <p:nvPr/>
                </p:nvSpPr>
                <p:spPr bwMode="ltGray">
                  <a:xfrm>
                    <a:off x="1947" y="600"/>
                    <a:ext cx="21"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13" name="Freeform 24"/>
                  <p:cNvSpPr>
                    <a:spLocks/>
                  </p:cNvSpPr>
                  <p:nvPr/>
                </p:nvSpPr>
                <p:spPr bwMode="ltGray">
                  <a:xfrm>
                    <a:off x="1969" y="581"/>
                    <a:ext cx="26" cy="20"/>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14" name="Freeform 25"/>
                  <p:cNvSpPr>
                    <a:spLocks/>
                  </p:cNvSpPr>
                  <p:nvPr/>
                </p:nvSpPr>
                <p:spPr bwMode="ltGray">
                  <a:xfrm>
                    <a:off x="1972" y="591"/>
                    <a:ext cx="126"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15" name="Freeform 26"/>
                  <p:cNvSpPr>
                    <a:spLocks/>
                  </p:cNvSpPr>
                  <p:nvPr/>
                </p:nvSpPr>
                <p:spPr bwMode="ltGray">
                  <a:xfrm>
                    <a:off x="2074" y="599"/>
                    <a:ext cx="33" cy="23"/>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16" name="Freeform 27"/>
                  <p:cNvSpPr>
                    <a:spLocks/>
                  </p:cNvSpPr>
                  <p:nvPr/>
                </p:nvSpPr>
                <p:spPr bwMode="ltGray">
                  <a:xfrm>
                    <a:off x="2150" y="540"/>
                    <a:ext cx="2" cy="10"/>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17" name="Freeform 28"/>
                  <p:cNvSpPr>
                    <a:spLocks/>
                  </p:cNvSpPr>
                  <p:nvPr/>
                </p:nvSpPr>
                <p:spPr bwMode="ltGray">
                  <a:xfrm>
                    <a:off x="2194" y="581"/>
                    <a:ext cx="7" cy="10"/>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18" name="Freeform 29"/>
                  <p:cNvSpPr>
                    <a:spLocks/>
                  </p:cNvSpPr>
                  <p:nvPr/>
                </p:nvSpPr>
                <p:spPr bwMode="ltGray">
                  <a:xfrm>
                    <a:off x="2059" y="490"/>
                    <a:ext cx="8" cy="9"/>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19" name="Freeform 30"/>
                  <p:cNvSpPr>
                    <a:spLocks/>
                  </p:cNvSpPr>
                  <p:nvPr/>
                </p:nvSpPr>
                <p:spPr bwMode="ltGray">
                  <a:xfrm>
                    <a:off x="1988" y="536"/>
                    <a:ext cx="8" cy="4"/>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0" name="Freeform 31"/>
                  <p:cNvSpPr>
                    <a:spLocks/>
                  </p:cNvSpPr>
                  <p:nvPr/>
                </p:nvSpPr>
                <p:spPr bwMode="ltGray">
                  <a:xfrm>
                    <a:off x="1910" y="520"/>
                    <a:ext cx="34" cy="30"/>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1" name="Freeform 32"/>
                  <p:cNvSpPr>
                    <a:spLocks/>
                  </p:cNvSpPr>
                  <p:nvPr/>
                </p:nvSpPr>
                <p:spPr bwMode="ltGray">
                  <a:xfrm>
                    <a:off x="1896" y="466"/>
                    <a:ext cx="43"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2"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3" name="Freeform 34"/>
                  <p:cNvSpPr>
                    <a:spLocks/>
                  </p:cNvSpPr>
                  <p:nvPr/>
                </p:nvSpPr>
                <p:spPr bwMode="ltGray">
                  <a:xfrm>
                    <a:off x="1881" y="510"/>
                    <a:ext cx="19" cy="19"/>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4" name="Freeform 35"/>
                  <p:cNvSpPr>
                    <a:spLocks/>
                  </p:cNvSpPr>
                  <p:nvPr/>
                </p:nvSpPr>
                <p:spPr bwMode="ltGray">
                  <a:xfrm>
                    <a:off x="2930" y="489"/>
                    <a:ext cx="299" cy="173"/>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5" name="Freeform 36"/>
                  <p:cNvSpPr>
                    <a:spLocks/>
                  </p:cNvSpPr>
                  <p:nvPr/>
                </p:nvSpPr>
                <p:spPr bwMode="ltGray">
                  <a:xfrm>
                    <a:off x="2531" y="242"/>
                    <a:ext cx="423" cy="278"/>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6" name="Freeform 37"/>
                  <p:cNvSpPr>
                    <a:spLocks/>
                  </p:cNvSpPr>
                  <p:nvPr/>
                </p:nvSpPr>
                <p:spPr bwMode="ltGray">
                  <a:xfrm>
                    <a:off x="2404" y="445"/>
                    <a:ext cx="16"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7" name="Freeform 38"/>
                  <p:cNvSpPr>
                    <a:spLocks/>
                  </p:cNvSpPr>
                  <p:nvPr/>
                </p:nvSpPr>
                <p:spPr bwMode="ltGray">
                  <a:xfrm>
                    <a:off x="2393" y="439"/>
                    <a:ext cx="16" cy="10"/>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8"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9" name="Freeform 40"/>
                  <p:cNvSpPr>
                    <a:spLocks/>
                  </p:cNvSpPr>
                  <p:nvPr/>
                </p:nvSpPr>
                <p:spPr bwMode="ltGray">
                  <a:xfrm>
                    <a:off x="2955" y="433"/>
                    <a:ext cx="58" cy="1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0" name="Freeform 41"/>
                  <p:cNvSpPr>
                    <a:spLocks/>
                  </p:cNvSpPr>
                  <p:nvPr/>
                </p:nvSpPr>
                <p:spPr bwMode="ltGray">
                  <a:xfrm>
                    <a:off x="2924" y="439"/>
                    <a:ext cx="24" cy="10"/>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1"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2" name="Freeform 43"/>
                  <p:cNvSpPr>
                    <a:spLocks/>
                  </p:cNvSpPr>
                  <p:nvPr/>
                </p:nvSpPr>
                <p:spPr bwMode="ltGray">
                  <a:xfrm>
                    <a:off x="3035" y="449"/>
                    <a:ext cx="19" cy="30"/>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3" name="Freeform 44"/>
                  <p:cNvSpPr>
                    <a:spLocks/>
                  </p:cNvSpPr>
                  <p:nvPr/>
                </p:nvSpPr>
                <p:spPr bwMode="ltGray">
                  <a:xfrm>
                    <a:off x="2696" y="246"/>
                    <a:ext cx="205" cy="4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4" name="Freeform 45"/>
                  <p:cNvSpPr>
                    <a:spLocks/>
                  </p:cNvSpPr>
                  <p:nvPr/>
                </p:nvSpPr>
                <p:spPr bwMode="ltGray">
                  <a:xfrm>
                    <a:off x="2515" y="246"/>
                    <a:ext cx="194"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5"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6"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7"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8" name="Freeform 49"/>
                  <p:cNvSpPr>
                    <a:spLocks/>
                  </p:cNvSpPr>
                  <p:nvPr/>
                </p:nvSpPr>
                <p:spPr bwMode="ltGray">
                  <a:xfrm>
                    <a:off x="2023" y="286"/>
                    <a:ext cx="59" cy="31"/>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9" name="Freeform 50"/>
                  <p:cNvSpPr>
                    <a:spLocks/>
                  </p:cNvSpPr>
                  <p:nvPr/>
                </p:nvSpPr>
                <p:spPr bwMode="ltGray">
                  <a:xfrm>
                    <a:off x="1968" y="317"/>
                    <a:ext cx="80" cy="71"/>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0" name="Freeform 51"/>
                  <p:cNvSpPr>
                    <a:spLocks/>
                  </p:cNvSpPr>
                  <p:nvPr/>
                </p:nvSpPr>
                <p:spPr bwMode="ltGray">
                  <a:xfrm>
                    <a:off x="2021" y="337"/>
                    <a:ext cx="2" cy="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1" name="Freeform 52"/>
                  <p:cNvSpPr>
                    <a:spLocks/>
                  </p:cNvSpPr>
                  <p:nvPr/>
                </p:nvSpPr>
                <p:spPr bwMode="ltGray">
                  <a:xfrm>
                    <a:off x="1566" y="388"/>
                    <a:ext cx="354" cy="183"/>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2"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3" name="Freeform 54"/>
                  <p:cNvSpPr>
                    <a:spLocks/>
                  </p:cNvSpPr>
                  <p:nvPr/>
                </p:nvSpPr>
                <p:spPr bwMode="ltGray">
                  <a:xfrm>
                    <a:off x="1896" y="418"/>
                    <a:ext cx="22" cy="21"/>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4" name="Freeform 55"/>
                  <p:cNvSpPr>
                    <a:spLocks/>
                  </p:cNvSpPr>
                  <p:nvPr/>
                </p:nvSpPr>
                <p:spPr bwMode="ltGray">
                  <a:xfrm>
                    <a:off x="1947" y="408"/>
                    <a:ext cx="5"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5" name="Freeform 56"/>
                  <p:cNvSpPr>
                    <a:spLocks/>
                  </p:cNvSpPr>
                  <p:nvPr/>
                </p:nvSpPr>
                <p:spPr bwMode="ltGray">
                  <a:xfrm>
                    <a:off x="1021" y="314"/>
                    <a:ext cx="433" cy="348"/>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6" name="Freeform 57"/>
                  <p:cNvSpPr>
                    <a:spLocks/>
                  </p:cNvSpPr>
                  <p:nvPr/>
                </p:nvSpPr>
                <p:spPr bwMode="ltGray">
                  <a:xfrm>
                    <a:off x="1185" y="447"/>
                    <a:ext cx="159" cy="215"/>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7" name="Freeform 58"/>
                  <p:cNvSpPr>
                    <a:spLocks/>
                  </p:cNvSpPr>
                  <p:nvPr/>
                </p:nvSpPr>
                <p:spPr bwMode="ltGray">
                  <a:xfrm>
                    <a:off x="1476" y="611"/>
                    <a:ext cx="7" cy="11"/>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8" name="Freeform 59"/>
                  <p:cNvSpPr>
                    <a:spLocks/>
                  </p:cNvSpPr>
                  <p:nvPr/>
                </p:nvSpPr>
                <p:spPr bwMode="ltGray">
                  <a:xfrm>
                    <a:off x="1465" y="497"/>
                    <a:ext cx="3"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9"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50"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51" name="Freeform 62"/>
                  <p:cNvSpPr>
                    <a:spLocks/>
                  </p:cNvSpPr>
                  <p:nvPr/>
                </p:nvSpPr>
                <p:spPr bwMode="ltGray">
                  <a:xfrm>
                    <a:off x="1173" y="246"/>
                    <a:ext cx="591" cy="91"/>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52" name="Freeform 63"/>
                  <p:cNvSpPr>
                    <a:spLocks/>
                  </p:cNvSpPr>
                  <p:nvPr/>
                </p:nvSpPr>
                <p:spPr bwMode="ltGray">
                  <a:xfrm>
                    <a:off x="1287" y="282"/>
                    <a:ext cx="19"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53"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54" name="Freeform 65"/>
                  <p:cNvSpPr>
                    <a:spLocks/>
                  </p:cNvSpPr>
                  <p:nvPr/>
                </p:nvSpPr>
                <p:spPr bwMode="ltGray">
                  <a:xfrm>
                    <a:off x="1338" y="337"/>
                    <a:ext cx="26"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55" name="Freeform 66"/>
                  <p:cNvSpPr>
                    <a:spLocks/>
                  </p:cNvSpPr>
                  <p:nvPr/>
                </p:nvSpPr>
                <p:spPr bwMode="ltGray">
                  <a:xfrm>
                    <a:off x="1389" y="336"/>
                    <a:ext cx="24" cy="11"/>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56" name="Freeform 67"/>
                  <p:cNvSpPr>
                    <a:spLocks/>
                  </p:cNvSpPr>
                  <p:nvPr/>
                </p:nvSpPr>
                <p:spPr bwMode="ltGray">
                  <a:xfrm>
                    <a:off x="1248" y="295"/>
                    <a:ext cx="15"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grpSp>
            <p:grpSp>
              <p:nvGrpSpPr>
                <p:cNvPr id="58" name="Group 68"/>
                <p:cNvGrpSpPr>
                  <a:grpSpLocks/>
                </p:cNvGrpSpPr>
                <p:nvPr/>
              </p:nvGrpSpPr>
              <p:grpSpPr bwMode="auto">
                <a:xfrm>
                  <a:off x="3710" y="240"/>
                  <a:ext cx="1133" cy="422"/>
                  <a:chOff x="3710" y="240"/>
                  <a:chExt cx="1133" cy="422"/>
                </a:xfrm>
              </p:grpSpPr>
              <p:sp>
                <p:nvSpPr>
                  <p:cNvPr id="59" name="Freeform 69"/>
                  <p:cNvSpPr>
                    <a:spLocks/>
                  </p:cNvSpPr>
                  <p:nvPr/>
                </p:nvSpPr>
                <p:spPr bwMode="ltGray">
                  <a:xfrm>
                    <a:off x="4806" y="609"/>
                    <a:ext cx="10"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60" name="Freeform 70"/>
                  <p:cNvSpPr>
                    <a:spLocks/>
                  </p:cNvSpPr>
                  <p:nvPr/>
                </p:nvSpPr>
                <p:spPr bwMode="ltGray">
                  <a:xfrm>
                    <a:off x="4655" y="625"/>
                    <a:ext cx="6" cy="0"/>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61" name="Freeform 71"/>
                  <p:cNvSpPr>
                    <a:spLocks/>
                  </p:cNvSpPr>
                  <p:nvPr/>
                </p:nvSpPr>
                <p:spPr bwMode="ltGray">
                  <a:xfrm>
                    <a:off x="4604" y="626"/>
                    <a:ext cx="28" cy="20"/>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62" name="Freeform 72"/>
                  <p:cNvSpPr>
                    <a:spLocks/>
                  </p:cNvSpPr>
                  <p:nvPr/>
                </p:nvSpPr>
                <p:spPr bwMode="ltGray">
                  <a:xfrm>
                    <a:off x="4579" y="625"/>
                    <a:ext cx="25" cy="21"/>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63" name="Freeform 73"/>
                  <p:cNvSpPr>
                    <a:spLocks/>
                  </p:cNvSpPr>
                  <p:nvPr/>
                </p:nvSpPr>
                <p:spPr bwMode="ltGray">
                  <a:xfrm>
                    <a:off x="4424" y="547"/>
                    <a:ext cx="151" cy="90"/>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64" name="Freeform 74"/>
                  <p:cNvSpPr>
                    <a:spLocks/>
                  </p:cNvSpPr>
                  <p:nvPr/>
                </p:nvSpPr>
                <p:spPr bwMode="ltGray">
                  <a:xfrm>
                    <a:off x="4518" y="537"/>
                    <a:ext cx="68" cy="70"/>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65" name="Freeform 75"/>
                  <p:cNvSpPr>
                    <a:spLocks/>
                  </p:cNvSpPr>
                  <p:nvPr/>
                </p:nvSpPr>
                <p:spPr bwMode="ltGray">
                  <a:xfrm>
                    <a:off x="4579" y="567"/>
                    <a:ext cx="49" cy="11"/>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66" name="Freeform 76"/>
                  <p:cNvSpPr>
                    <a:spLocks/>
                  </p:cNvSpPr>
                  <p:nvPr/>
                </p:nvSpPr>
                <p:spPr bwMode="ltGray">
                  <a:xfrm>
                    <a:off x="4579" y="585"/>
                    <a:ext cx="26" cy="30"/>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67" name="Freeform 77"/>
                  <p:cNvSpPr>
                    <a:spLocks/>
                  </p:cNvSpPr>
                  <p:nvPr/>
                </p:nvSpPr>
                <p:spPr bwMode="ltGray">
                  <a:xfrm>
                    <a:off x="4629" y="567"/>
                    <a:ext cx="21"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68" name="Freeform 78"/>
                  <p:cNvSpPr>
                    <a:spLocks/>
                  </p:cNvSpPr>
                  <p:nvPr/>
                </p:nvSpPr>
                <p:spPr bwMode="ltGray">
                  <a:xfrm>
                    <a:off x="4631" y="595"/>
                    <a:ext cx="24"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69" name="Freeform 79"/>
                  <p:cNvSpPr>
                    <a:spLocks/>
                  </p:cNvSpPr>
                  <p:nvPr/>
                </p:nvSpPr>
                <p:spPr bwMode="ltGray">
                  <a:xfrm>
                    <a:off x="4655" y="578"/>
                    <a:ext cx="25" cy="19"/>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70" name="Freeform 80"/>
                  <p:cNvSpPr>
                    <a:spLocks/>
                  </p:cNvSpPr>
                  <p:nvPr/>
                </p:nvSpPr>
                <p:spPr bwMode="ltGray">
                  <a:xfrm>
                    <a:off x="4659" y="585"/>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71" name="Freeform 81"/>
                  <p:cNvSpPr>
                    <a:spLocks/>
                  </p:cNvSpPr>
                  <p:nvPr/>
                </p:nvSpPr>
                <p:spPr bwMode="ltGray">
                  <a:xfrm>
                    <a:off x="4773" y="595"/>
                    <a:ext cx="32" cy="21"/>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72" name="Freeform 82"/>
                  <p:cNvSpPr>
                    <a:spLocks/>
                  </p:cNvSpPr>
                  <p:nvPr/>
                </p:nvSpPr>
                <p:spPr bwMode="ltGray">
                  <a:xfrm>
                    <a:off x="4835" y="537"/>
                    <a:ext cx="8" cy="10"/>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73" name="Freeform 83"/>
                  <p:cNvSpPr>
                    <a:spLocks/>
                  </p:cNvSpPr>
                  <p:nvPr/>
                </p:nvSpPr>
                <p:spPr bwMode="ltGray">
                  <a:xfrm>
                    <a:off x="4750" y="487"/>
                    <a:ext cx="5" cy="9"/>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74" name="Freeform 84"/>
                  <p:cNvSpPr>
                    <a:spLocks/>
                  </p:cNvSpPr>
                  <p:nvPr/>
                </p:nvSpPr>
                <p:spPr bwMode="ltGray">
                  <a:xfrm>
                    <a:off x="4677" y="536"/>
                    <a:ext cx="3" cy="7"/>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75" name="Freeform 85"/>
                  <p:cNvSpPr>
                    <a:spLocks/>
                  </p:cNvSpPr>
                  <p:nvPr/>
                </p:nvSpPr>
                <p:spPr bwMode="ltGray">
                  <a:xfrm>
                    <a:off x="4599" y="516"/>
                    <a:ext cx="30" cy="31"/>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76" name="Freeform 86"/>
                  <p:cNvSpPr>
                    <a:spLocks/>
                  </p:cNvSpPr>
                  <p:nvPr/>
                </p:nvSpPr>
                <p:spPr bwMode="ltGray">
                  <a:xfrm>
                    <a:off x="4582" y="466"/>
                    <a:ext cx="46"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77" name="Freeform 87"/>
                  <p:cNvSpPr>
                    <a:spLocks/>
                  </p:cNvSpPr>
                  <p:nvPr/>
                </p:nvSpPr>
                <p:spPr bwMode="ltGray">
                  <a:xfrm>
                    <a:off x="4599" y="506"/>
                    <a:ext cx="15" cy="19"/>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78" name="Freeform 88"/>
                  <p:cNvSpPr>
                    <a:spLocks/>
                  </p:cNvSpPr>
                  <p:nvPr/>
                </p:nvSpPr>
                <p:spPr bwMode="ltGray">
                  <a:xfrm>
                    <a:off x="4572" y="506"/>
                    <a:ext cx="19" cy="2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79" name="Freeform 89"/>
                  <p:cNvSpPr>
                    <a:spLocks/>
                  </p:cNvSpPr>
                  <p:nvPr/>
                </p:nvSpPr>
                <p:spPr bwMode="ltGray">
                  <a:xfrm>
                    <a:off x="4781" y="275"/>
                    <a:ext cx="24"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80" name="Freeform 90"/>
                  <p:cNvSpPr>
                    <a:spLocks/>
                  </p:cNvSpPr>
                  <p:nvPr/>
                </p:nvSpPr>
                <p:spPr bwMode="ltGray">
                  <a:xfrm>
                    <a:off x="4294" y="245"/>
                    <a:ext cx="436" cy="151"/>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81" name="Freeform 91"/>
                  <p:cNvSpPr>
                    <a:spLocks/>
                  </p:cNvSpPr>
                  <p:nvPr/>
                </p:nvSpPr>
                <p:spPr bwMode="ltGray">
                  <a:xfrm>
                    <a:off x="4730" y="240"/>
                    <a:ext cx="23"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82" name="Freeform 92"/>
                  <p:cNvSpPr>
                    <a:spLocks/>
                  </p:cNvSpPr>
                  <p:nvPr/>
                </p:nvSpPr>
                <p:spPr bwMode="ltGray">
                  <a:xfrm>
                    <a:off x="4722" y="285"/>
                    <a:ext cx="57" cy="30"/>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83" name="Freeform 93"/>
                  <p:cNvSpPr>
                    <a:spLocks/>
                  </p:cNvSpPr>
                  <p:nvPr/>
                </p:nvSpPr>
                <p:spPr bwMode="ltGray">
                  <a:xfrm>
                    <a:off x="4655" y="315"/>
                    <a:ext cx="76" cy="71"/>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84" name="Freeform 94"/>
                  <p:cNvSpPr>
                    <a:spLocks/>
                  </p:cNvSpPr>
                  <p:nvPr/>
                </p:nvSpPr>
                <p:spPr bwMode="ltGray">
                  <a:xfrm>
                    <a:off x="4705" y="335"/>
                    <a:ext cx="5" cy="2"/>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85" name="Freeform 95"/>
                  <p:cNvSpPr>
                    <a:spLocks/>
                  </p:cNvSpPr>
                  <p:nvPr/>
                </p:nvSpPr>
                <p:spPr bwMode="ltGray">
                  <a:xfrm>
                    <a:off x="4256" y="386"/>
                    <a:ext cx="348" cy="185"/>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86" name="Freeform 96"/>
                  <p:cNvSpPr>
                    <a:spLocks/>
                  </p:cNvSpPr>
                  <p:nvPr/>
                </p:nvSpPr>
                <p:spPr bwMode="ltGray">
                  <a:xfrm>
                    <a:off x="4323" y="516"/>
                    <a:ext cx="19" cy="3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87" name="Freeform 97"/>
                  <p:cNvSpPr>
                    <a:spLocks/>
                  </p:cNvSpPr>
                  <p:nvPr/>
                </p:nvSpPr>
                <p:spPr bwMode="ltGray">
                  <a:xfrm>
                    <a:off x="4583" y="416"/>
                    <a:ext cx="21" cy="22"/>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88" name="Freeform 98"/>
                  <p:cNvSpPr>
                    <a:spLocks/>
                  </p:cNvSpPr>
                  <p:nvPr/>
                </p:nvSpPr>
                <p:spPr bwMode="ltGray">
                  <a:xfrm>
                    <a:off x="4634" y="406"/>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89" name="Freeform 99"/>
                  <p:cNvSpPr>
                    <a:spLocks/>
                  </p:cNvSpPr>
                  <p:nvPr/>
                </p:nvSpPr>
                <p:spPr bwMode="ltGray">
                  <a:xfrm>
                    <a:off x="3710" y="315"/>
                    <a:ext cx="433" cy="347"/>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90" name="Freeform 100"/>
                  <p:cNvSpPr>
                    <a:spLocks/>
                  </p:cNvSpPr>
                  <p:nvPr/>
                </p:nvSpPr>
                <p:spPr bwMode="ltGray">
                  <a:xfrm>
                    <a:off x="3873" y="446"/>
                    <a:ext cx="160" cy="216"/>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91" name="Freeform 101"/>
                  <p:cNvSpPr>
                    <a:spLocks/>
                  </p:cNvSpPr>
                  <p:nvPr/>
                </p:nvSpPr>
                <p:spPr bwMode="ltGray">
                  <a:xfrm>
                    <a:off x="4165" y="605"/>
                    <a:ext cx="7" cy="10"/>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92" name="Freeform 102"/>
                  <p:cNvSpPr>
                    <a:spLocks/>
                  </p:cNvSpPr>
                  <p:nvPr/>
                </p:nvSpPr>
                <p:spPr bwMode="ltGray">
                  <a:xfrm>
                    <a:off x="4151" y="496"/>
                    <a:ext cx="8" cy="8"/>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93" name="Freeform 103"/>
                  <p:cNvSpPr>
                    <a:spLocks/>
                  </p:cNvSpPr>
                  <p:nvPr/>
                </p:nvSpPr>
                <p:spPr bwMode="ltGray">
                  <a:xfrm>
                    <a:off x="3761" y="355"/>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94" name="Freeform 104"/>
                  <p:cNvSpPr>
                    <a:spLocks/>
                  </p:cNvSpPr>
                  <p:nvPr/>
                </p:nvSpPr>
                <p:spPr bwMode="ltGray">
                  <a:xfrm>
                    <a:off x="4063" y="265"/>
                    <a:ext cx="297" cy="22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95" name="Freeform 105"/>
                  <p:cNvSpPr>
                    <a:spLocks/>
                  </p:cNvSpPr>
                  <p:nvPr/>
                </p:nvSpPr>
                <p:spPr bwMode="ltGray">
                  <a:xfrm>
                    <a:off x="3862" y="245"/>
                    <a:ext cx="591" cy="90"/>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96" name="Freeform 106"/>
                  <p:cNvSpPr>
                    <a:spLocks/>
                  </p:cNvSpPr>
                  <p:nvPr/>
                </p:nvSpPr>
                <p:spPr bwMode="ltGray">
                  <a:xfrm>
                    <a:off x="3976" y="282"/>
                    <a:ext cx="19"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97" name="Freeform 107"/>
                  <p:cNvSpPr>
                    <a:spLocks/>
                  </p:cNvSpPr>
                  <p:nvPr/>
                </p:nvSpPr>
                <p:spPr bwMode="ltGray">
                  <a:xfrm>
                    <a:off x="3967" y="295"/>
                    <a:ext cx="19" cy="10"/>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98" name="Freeform 108"/>
                  <p:cNvSpPr>
                    <a:spLocks/>
                  </p:cNvSpPr>
                  <p:nvPr/>
                </p:nvSpPr>
                <p:spPr bwMode="ltGray">
                  <a:xfrm>
                    <a:off x="4025" y="335"/>
                    <a:ext cx="30" cy="8"/>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99" name="Freeform 109"/>
                  <p:cNvSpPr>
                    <a:spLocks/>
                  </p:cNvSpPr>
                  <p:nvPr/>
                </p:nvSpPr>
                <p:spPr bwMode="ltGray">
                  <a:xfrm>
                    <a:off x="4078" y="335"/>
                    <a:ext cx="22" cy="10"/>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0" name="Freeform 110"/>
                  <p:cNvSpPr>
                    <a:spLocks/>
                  </p:cNvSpPr>
                  <p:nvPr/>
                </p:nvSpPr>
                <p:spPr bwMode="ltGray">
                  <a:xfrm>
                    <a:off x="3937" y="295"/>
                    <a:ext cx="16"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grpSp>
          </p:grpSp>
          <p:grpSp>
            <p:nvGrpSpPr>
              <p:cNvPr id="9" name="Group 111"/>
              <p:cNvGrpSpPr>
                <a:grpSpLocks/>
              </p:cNvGrpSpPr>
              <p:nvPr/>
            </p:nvGrpSpPr>
            <p:grpSpPr bwMode="auto">
              <a:xfrm>
                <a:off x="798" y="109"/>
                <a:ext cx="4702" cy="420"/>
                <a:chOff x="798" y="253"/>
                <a:chExt cx="4702" cy="420"/>
              </a:xfrm>
            </p:grpSpPr>
            <p:sp>
              <p:nvSpPr>
                <p:cNvPr id="3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37" name="Line 113"/>
                <p:cNvSpPr>
                  <a:spLocks noChangeShapeType="1"/>
                </p:cNvSpPr>
                <p:nvPr/>
              </p:nvSpPr>
              <p:spPr bwMode="white">
                <a:xfrm>
                  <a:off x="1026"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38" name="Line 114"/>
                <p:cNvSpPr>
                  <a:spLocks noChangeShapeType="1"/>
                </p:cNvSpPr>
                <p:nvPr/>
              </p:nvSpPr>
              <p:spPr bwMode="white">
                <a:xfrm>
                  <a:off x="1254"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39" name="Line 115"/>
                <p:cNvSpPr>
                  <a:spLocks noChangeShapeType="1"/>
                </p:cNvSpPr>
                <p:nvPr/>
              </p:nvSpPr>
              <p:spPr bwMode="white">
                <a:xfrm>
                  <a:off x="1482"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40" name="Line 116"/>
                <p:cNvSpPr>
                  <a:spLocks noChangeShapeType="1"/>
                </p:cNvSpPr>
                <p:nvPr/>
              </p:nvSpPr>
              <p:spPr bwMode="white">
                <a:xfrm>
                  <a:off x="1710"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41" name="Line 117"/>
                <p:cNvSpPr>
                  <a:spLocks noChangeShapeType="1"/>
                </p:cNvSpPr>
                <p:nvPr/>
              </p:nvSpPr>
              <p:spPr bwMode="white">
                <a:xfrm>
                  <a:off x="1938"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42" name="Line 118"/>
                <p:cNvSpPr>
                  <a:spLocks noChangeShapeType="1"/>
                </p:cNvSpPr>
                <p:nvPr/>
              </p:nvSpPr>
              <p:spPr bwMode="white">
                <a:xfrm>
                  <a:off x="2166"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43" name="Line 119"/>
                <p:cNvSpPr>
                  <a:spLocks noChangeShapeType="1"/>
                </p:cNvSpPr>
                <p:nvPr/>
              </p:nvSpPr>
              <p:spPr bwMode="white">
                <a:xfrm>
                  <a:off x="2394"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44" name="Line 120"/>
                <p:cNvSpPr>
                  <a:spLocks noChangeShapeType="1"/>
                </p:cNvSpPr>
                <p:nvPr/>
              </p:nvSpPr>
              <p:spPr bwMode="white">
                <a:xfrm>
                  <a:off x="2622"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45" name="Line 121"/>
                <p:cNvSpPr>
                  <a:spLocks noChangeShapeType="1"/>
                </p:cNvSpPr>
                <p:nvPr/>
              </p:nvSpPr>
              <p:spPr bwMode="white">
                <a:xfrm>
                  <a:off x="2850"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46" name="Line 122"/>
                <p:cNvSpPr>
                  <a:spLocks noChangeShapeType="1"/>
                </p:cNvSpPr>
                <p:nvPr/>
              </p:nvSpPr>
              <p:spPr bwMode="white">
                <a:xfrm>
                  <a:off x="3078"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47" name="Line 123"/>
                <p:cNvSpPr>
                  <a:spLocks noChangeShapeType="1"/>
                </p:cNvSpPr>
                <p:nvPr/>
              </p:nvSpPr>
              <p:spPr bwMode="white">
                <a:xfrm>
                  <a:off x="3306"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48" name="Line 124"/>
                <p:cNvSpPr>
                  <a:spLocks noChangeShapeType="1"/>
                </p:cNvSpPr>
                <p:nvPr/>
              </p:nvSpPr>
              <p:spPr bwMode="white">
                <a:xfrm>
                  <a:off x="3534"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49" name="Line 125"/>
                <p:cNvSpPr>
                  <a:spLocks noChangeShapeType="1"/>
                </p:cNvSpPr>
                <p:nvPr/>
              </p:nvSpPr>
              <p:spPr bwMode="white">
                <a:xfrm>
                  <a:off x="3762"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50" name="Line 126"/>
                <p:cNvSpPr>
                  <a:spLocks noChangeShapeType="1"/>
                </p:cNvSpPr>
                <p:nvPr/>
              </p:nvSpPr>
              <p:spPr bwMode="white">
                <a:xfrm>
                  <a:off x="3990"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51" name="Line 127"/>
                <p:cNvSpPr>
                  <a:spLocks noChangeShapeType="1"/>
                </p:cNvSpPr>
                <p:nvPr/>
              </p:nvSpPr>
              <p:spPr bwMode="white">
                <a:xfrm>
                  <a:off x="4218"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52" name="Line 128"/>
                <p:cNvSpPr>
                  <a:spLocks noChangeShapeType="1"/>
                </p:cNvSpPr>
                <p:nvPr/>
              </p:nvSpPr>
              <p:spPr bwMode="white">
                <a:xfrm>
                  <a:off x="4446"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53" name="Line 129"/>
                <p:cNvSpPr>
                  <a:spLocks noChangeShapeType="1"/>
                </p:cNvSpPr>
                <p:nvPr/>
              </p:nvSpPr>
              <p:spPr bwMode="white">
                <a:xfrm>
                  <a:off x="4674"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54" name="Line 130"/>
                <p:cNvSpPr>
                  <a:spLocks noChangeShapeType="1"/>
                </p:cNvSpPr>
                <p:nvPr/>
              </p:nvSpPr>
              <p:spPr bwMode="white">
                <a:xfrm>
                  <a:off x="4902"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55" name="Line 131"/>
                <p:cNvSpPr>
                  <a:spLocks noChangeShapeType="1"/>
                </p:cNvSpPr>
                <p:nvPr/>
              </p:nvSpPr>
              <p:spPr bwMode="white">
                <a:xfrm>
                  <a:off x="5130"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56" name="Line 132"/>
                <p:cNvSpPr>
                  <a:spLocks noChangeShapeType="1"/>
                </p:cNvSpPr>
                <p:nvPr/>
              </p:nvSpPr>
              <p:spPr bwMode="white">
                <a:xfrm>
                  <a:off x="5358" y="253"/>
                  <a:ext cx="0" cy="42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grpSp>
          <p:grpSp>
            <p:nvGrpSpPr>
              <p:cNvPr id="10" name="Group 133"/>
              <p:cNvGrpSpPr>
                <a:grpSpLocks/>
              </p:cNvGrpSpPr>
              <p:nvPr/>
            </p:nvGrpSpPr>
            <p:grpSpPr bwMode="auto">
              <a:xfrm>
                <a:off x="1208" y="109"/>
                <a:ext cx="3694" cy="422"/>
                <a:chOff x="1034" y="245"/>
                <a:chExt cx="3694" cy="422"/>
              </a:xfrm>
            </p:grpSpPr>
            <p:sp>
              <p:nvSpPr>
                <p:cNvPr id="11"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2" name="Line 135"/>
                <p:cNvSpPr>
                  <a:spLocks noChangeShapeType="1"/>
                </p:cNvSpPr>
                <p:nvPr/>
              </p:nvSpPr>
              <p:spPr bwMode="ltGray">
                <a:xfrm>
                  <a:off x="2798" y="468"/>
                  <a:ext cx="71"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3" name="Line 136"/>
                <p:cNvSpPr>
                  <a:spLocks noChangeShapeType="1"/>
                </p:cNvSpPr>
                <p:nvPr/>
              </p:nvSpPr>
              <p:spPr bwMode="ltGray">
                <a:xfrm>
                  <a:off x="2904" y="487"/>
                  <a:ext cx="0" cy="28"/>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4" name="Line 137"/>
                <p:cNvSpPr>
                  <a:spLocks noChangeShapeType="1"/>
                </p:cNvSpPr>
                <p:nvPr/>
              </p:nvSpPr>
              <p:spPr bwMode="ltGray">
                <a:xfrm>
                  <a:off x="3132" y="581"/>
                  <a:ext cx="0" cy="8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5" name="Line 138"/>
                <p:cNvSpPr>
                  <a:spLocks noChangeShapeType="1"/>
                </p:cNvSpPr>
                <p:nvPr/>
              </p:nvSpPr>
              <p:spPr bwMode="ltGray">
                <a:xfrm>
                  <a:off x="3816" y="358"/>
                  <a:ext cx="0" cy="173"/>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6"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7" name="Line 140"/>
                <p:cNvSpPr>
                  <a:spLocks noChangeShapeType="1"/>
                </p:cNvSpPr>
                <p:nvPr/>
              </p:nvSpPr>
              <p:spPr bwMode="ltGray">
                <a:xfrm>
                  <a:off x="4044" y="373"/>
                  <a:ext cx="0" cy="294"/>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8" name="Line 141"/>
                <p:cNvSpPr>
                  <a:spLocks noChangeShapeType="1"/>
                </p:cNvSpPr>
                <p:nvPr/>
              </p:nvSpPr>
              <p:spPr bwMode="ltGray">
                <a:xfrm flipV="1">
                  <a:off x="4046" y="251"/>
                  <a:ext cx="0" cy="5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9"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20"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21"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22" name="Line 145"/>
                <p:cNvSpPr>
                  <a:spLocks noChangeShapeType="1"/>
                </p:cNvSpPr>
                <p:nvPr/>
              </p:nvSpPr>
              <p:spPr bwMode="ltGray">
                <a:xfrm flipV="1">
                  <a:off x="4500" y="246"/>
                  <a:ext cx="0" cy="265"/>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23" name="Line 146"/>
                <p:cNvSpPr>
                  <a:spLocks noChangeShapeType="1"/>
                </p:cNvSpPr>
                <p:nvPr/>
              </p:nvSpPr>
              <p:spPr bwMode="ltGray">
                <a:xfrm>
                  <a:off x="4728" y="601"/>
                  <a:ext cx="0" cy="32"/>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24" name="Line 147"/>
                <p:cNvSpPr>
                  <a:spLocks noChangeShapeType="1"/>
                </p:cNvSpPr>
                <p:nvPr/>
              </p:nvSpPr>
              <p:spPr bwMode="ltGray">
                <a:xfrm>
                  <a:off x="1992" y="251"/>
                  <a:ext cx="0" cy="61"/>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25" name="Line 148"/>
                <p:cNvSpPr>
                  <a:spLocks noChangeShapeType="1"/>
                </p:cNvSpPr>
                <p:nvPr/>
              </p:nvSpPr>
              <p:spPr bwMode="ltGray">
                <a:xfrm>
                  <a:off x="1764" y="247"/>
                  <a:ext cx="0" cy="329"/>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26"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27"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28"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29"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30" name="Line 153"/>
                <p:cNvSpPr>
                  <a:spLocks noChangeShapeType="1"/>
                </p:cNvSpPr>
                <p:nvPr/>
              </p:nvSpPr>
              <p:spPr bwMode="ltGray">
                <a:xfrm>
                  <a:off x="1306" y="370"/>
                  <a:ext cx="0" cy="289"/>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31" name="Line 154"/>
                <p:cNvSpPr>
                  <a:spLocks noChangeShapeType="1"/>
                </p:cNvSpPr>
                <p:nvPr/>
              </p:nvSpPr>
              <p:spPr bwMode="ltGray">
                <a:xfrm>
                  <a:off x="1080" y="388"/>
                  <a:ext cx="0" cy="153"/>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32"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33" name="Line 156"/>
                <p:cNvSpPr>
                  <a:spLocks noChangeShapeType="1"/>
                </p:cNvSpPr>
                <p:nvPr/>
              </p:nvSpPr>
              <p:spPr bwMode="ltGray">
                <a:xfrm>
                  <a:off x="1536" y="316"/>
                  <a:ext cx="0" cy="94"/>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34"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35"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grpSp>
        </p:grpSp>
        <p:pic>
          <p:nvPicPr>
            <p:cNvPr id="6" name="Picture 159"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auto">
            <a:xfrm>
              <a:off x="165" y="55"/>
              <a:ext cx="562" cy="524"/>
            </a:xfrm>
            <a:prstGeom prst="rect">
              <a:avLst/>
            </a:prstGeom>
            <a:noFill/>
            <a:ln w="9525">
              <a:noFill/>
              <a:miter lim="800000"/>
              <a:headEnd/>
              <a:tailEnd/>
            </a:ln>
          </p:spPr>
        </p:pic>
      </p:grpSp>
      <p:sp>
        <p:nvSpPr>
          <p:cNvPr id="120834"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208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57"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solidFill>
                <a:srgbClr val="000000"/>
              </a:solidFill>
            </a:endParaRPr>
          </a:p>
        </p:txBody>
      </p:sp>
      <p:sp>
        <p:nvSpPr>
          <p:cNvPr id="158"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solidFill>
                <a:srgbClr val="000000"/>
              </a:solidFill>
            </a:endParaRPr>
          </a:p>
        </p:txBody>
      </p:sp>
      <p:sp>
        <p:nvSpPr>
          <p:cNvPr id="159" name="Rectangle 6"/>
          <p:cNvSpPr>
            <a:spLocks noGrp="1" noChangeArrowheads="1"/>
          </p:cNvSpPr>
          <p:nvPr>
            <p:ph type="sldNum" sz="quarter" idx="12"/>
          </p:nvPr>
        </p:nvSpPr>
        <p:spPr>
          <a:xfrm>
            <a:off x="6553200" y="6245225"/>
            <a:ext cx="2133600" cy="476250"/>
          </a:xfrm>
        </p:spPr>
        <p:txBody>
          <a:bodyPr/>
          <a:lstStyle>
            <a:lvl1pPr>
              <a:defRPr/>
            </a:lvl1pPr>
          </a:lstStyle>
          <a:p>
            <a:fld id="{E2172C23-8924-624C-A3D0-A86E4913825A}"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376D680-71EE-8D4F-8113-A6E5CE887086}"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0ADB09A-9109-E344-8C0E-B28CE8429723}"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659577E-D30D-1641-AAE5-10573FAEF338}"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608BC44-E45A-C142-8D06-3AD768511EEF}"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2F2557AF-8CBC-064F-8D94-E90ADAC50637}"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5CE050B3-D85D-EB4E-BEF1-CEC83543F580}" type="slidenum">
              <a:rPr lang="en-US">
                <a:solidFill>
                  <a:srgbClr val="000000"/>
                </a:solidFill>
                <a:latin typeface="Tahoma"/>
              </a:rPr>
              <a:pPr/>
              <a:t>‹#›</a:t>
            </a:fld>
            <a:endParaRPr lang="en-US">
              <a:solidFill>
                <a:srgbClr val="000000"/>
              </a:solidFill>
              <a:latin typeface="Tahoma"/>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10.xml"/><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image" Target="../media/image3.png"/><Relationship Id="rId2" Type="http://schemas.openxmlformats.org/officeDocument/2006/relationships/slideLayout" Target="../slideLayouts/slideLayout4.xml"/><Relationship Id="rId16"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1.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3.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4.xml"/><Relationship Id="rId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5.xml"/><Relationship Id="rId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6.xml"/><Relationship Id="rId4" Type="http://schemas.openxmlformats.org/officeDocument/2006/relationships/image" Target="../media/image3.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7.xml"/><Relationship Id="rId4" Type="http://schemas.openxmlformats.org/officeDocument/2006/relationships/image" Target="../media/image3.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8.xml"/><Relationship Id="rId4" Type="http://schemas.openxmlformats.org/officeDocument/2006/relationships/image" Target="../media/image3.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9.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defTabSz="914400">
              <a:defRPr/>
            </a:pPr>
            <a:endParaRPr lang="en-US">
              <a:solidFill>
                <a:srgbClr val="000000"/>
              </a:solidFill>
              <a:latin typeface="Times New Roman"/>
            </a:endParaRPr>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defTabSz="914400">
              <a:defRPr/>
            </a:pPr>
            <a:endParaRPr lang="en-US">
              <a:solidFill>
                <a:srgbClr val="000000"/>
              </a:solidFill>
              <a:latin typeface="Times New Roman"/>
            </a:endParaRPr>
          </a:p>
        </p:txBody>
      </p:sp>
      <p:sp>
        <p:nvSpPr>
          <p:cNvPr id="615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defTabSz="914400">
              <a:defRPr/>
            </a:pPr>
            <a:fld id="{C4087177-C241-499B-B8A4-E8F1D7CD492B}" type="slidenum">
              <a:rPr lang="en-US">
                <a:solidFill>
                  <a:srgbClr val="000000"/>
                </a:solidFill>
                <a:latin typeface="Times New Roman"/>
              </a:rPr>
              <a:pPr defTabSz="914400">
                <a:defRPr/>
              </a:pPr>
              <a:t>‹#›</a:t>
            </a:fld>
            <a:endParaRPr lang="en-US">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30146" name="Rectangle 2"/>
          <p:cNvSpPr>
            <a:spLocks noGrp="1" noChangeArrowheads="1"/>
          </p:cNvSpPr>
          <p:nvPr>
            <p:ph type="title"/>
          </p:nvPr>
        </p:nvSpPr>
        <p:spPr bwMode="auto">
          <a:xfrm>
            <a:off x="246063" y="930275"/>
            <a:ext cx="7754937" cy="822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14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14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j-lt"/>
              </a:defRPr>
            </a:lvl1pPr>
          </a:lstStyle>
          <a:p>
            <a:pPr defTabSz="914400"/>
            <a:endParaRPr lang="en-US">
              <a:solidFill>
                <a:srgbClr val="000000"/>
              </a:solidFill>
              <a:latin typeface="Times New Roman"/>
            </a:endParaRPr>
          </a:p>
        </p:txBody>
      </p:sp>
      <p:sp>
        <p:nvSpPr>
          <p:cNvPr id="103014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j-lt"/>
              </a:defRPr>
            </a:lvl1pPr>
          </a:lstStyle>
          <a:p>
            <a:pPr defTabSz="914400"/>
            <a:endParaRPr lang="en-US">
              <a:solidFill>
                <a:srgbClr val="000000"/>
              </a:solidFill>
              <a:latin typeface="Times New Roman"/>
            </a:endParaRPr>
          </a:p>
        </p:txBody>
      </p:sp>
      <p:sp>
        <p:nvSpPr>
          <p:cNvPr id="1030150"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j-lt"/>
              </a:defRPr>
            </a:lvl1pPr>
          </a:lstStyle>
          <a:p>
            <a:pPr defTabSz="914400"/>
            <a:fld id="{3FD2850B-1F08-41DC-A8BF-305B2E9688A7}" type="slidenum">
              <a:rPr lang="en-US">
                <a:solidFill>
                  <a:srgbClr val="000000"/>
                </a:solidFill>
                <a:latin typeface="Times New Roman"/>
              </a:rPr>
              <a:pPr defTabSz="914400"/>
              <a:t>‹#›</a:t>
            </a:fld>
            <a:endParaRPr lang="en-US">
              <a:solidFill>
                <a:srgbClr val="000000"/>
              </a:solidFill>
              <a:latin typeface="Times New Roman"/>
            </a:endParaRPr>
          </a:p>
        </p:txBody>
      </p:sp>
      <p:grpSp>
        <p:nvGrpSpPr>
          <p:cNvPr id="2" name="Group 7"/>
          <p:cNvGrpSpPr>
            <a:grpSpLocks/>
          </p:cNvGrpSpPr>
          <p:nvPr/>
        </p:nvGrpSpPr>
        <p:grpSpPr bwMode="auto">
          <a:xfrm>
            <a:off x="1371600" y="87313"/>
            <a:ext cx="6172200" cy="598487"/>
            <a:chOff x="165" y="55"/>
            <a:chExt cx="5347" cy="524"/>
          </a:xfrm>
        </p:grpSpPr>
        <p:grpSp>
          <p:nvGrpSpPr>
            <p:cNvPr id="3" name="Group 8"/>
            <p:cNvGrpSpPr>
              <a:grpSpLocks/>
            </p:cNvGrpSpPr>
            <p:nvPr userDrawn="1"/>
          </p:nvGrpSpPr>
          <p:grpSpPr bwMode="auto">
            <a:xfrm>
              <a:off x="664" y="104"/>
              <a:ext cx="4848" cy="432"/>
              <a:chOff x="664" y="104"/>
              <a:chExt cx="4848" cy="432"/>
            </a:xfrm>
          </p:grpSpPr>
          <p:sp>
            <p:nvSpPr>
              <p:cNvPr id="1030153"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defTabSz="914400"/>
                <a:endParaRPr lang="en-US">
                  <a:solidFill>
                    <a:srgbClr val="000000"/>
                  </a:solidFill>
                  <a:latin typeface="Tahoma"/>
                </a:endParaRPr>
              </a:p>
            </p:txBody>
          </p:sp>
          <p:grpSp>
            <p:nvGrpSpPr>
              <p:cNvPr id="4" name="Group 10"/>
              <p:cNvGrpSpPr>
                <a:grpSpLocks/>
              </p:cNvGrpSpPr>
              <p:nvPr/>
            </p:nvGrpSpPr>
            <p:grpSpPr bwMode="auto">
              <a:xfrm>
                <a:off x="1195" y="104"/>
                <a:ext cx="3827" cy="429"/>
                <a:chOff x="1021" y="240"/>
                <a:chExt cx="3827" cy="429"/>
              </a:xfrm>
            </p:grpSpPr>
            <p:grpSp>
              <p:nvGrpSpPr>
                <p:cNvPr id="5" name="Group 11"/>
                <p:cNvGrpSpPr>
                  <a:grpSpLocks/>
                </p:cNvGrpSpPr>
                <p:nvPr/>
              </p:nvGrpSpPr>
              <p:grpSpPr bwMode="auto">
                <a:xfrm>
                  <a:off x="1021" y="241"/>
                  <a:ext cx="2208" cy="427"/>
                  <a:chOff x="1021" y="241"/>
                  <a:chExt cx="2208" cy="427"/>
                </a:xfrm>
              </p:grpSpPr>
              <p:sp>
                <p:nvSpPr>
                  <p:cNvPr id="1030156"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7"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8"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9"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0"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1"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2"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3"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4"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5"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6"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7"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8"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9"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0"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1"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2"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3"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4"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5"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6"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7"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8"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9"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0"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1"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2"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3"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4"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5"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6"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7"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8"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9"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0"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1"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2"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3"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4"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5"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6"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7"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8"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9"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0"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1"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2"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3"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4"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5"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6"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7"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8"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9"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0"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1"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nvGrpSpPr>
                <p:cNvPr id="6" name="Group 68"/>
                <p:cNvGrpSpPr>
                  <a:grpSpLocks/>
                </p:cNvGrpSpPr>
                <p:nvPr/>
              </p:nvGrpSpPr>
              <p:grpSpPr bwMode="auto">
                <a:xfrm>
                  <a:off x="3709" y="240"/>
                  <a:ext cx="1139" cy="429"/>
                  <a:chOff x="3709" y="240"/>
                  <a:chExt cx="1139" cy="429"/>
                </a:xfrm>
              </p:grpSpPr>
              <p:sp>
                <p:nvSpPr>
                  <p:cNvPr id="1030213"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4"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5"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6"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7"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8"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9"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0"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1"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2"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3"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4"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5"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6"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7"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8"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9"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0"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1"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2"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3"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4"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5"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6"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7"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8"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9"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0"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1"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2"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3"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4"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5"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6"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7"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8"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9"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0"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1"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2"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3"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4"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grpSp>
            <p:nvGrpSpPr>
              <p:cNvPr id="7" name="Group 111"/>
              <p:cNvGrpSpPr>
                <a:grpSpLocks/>
              </p:cNvGrpSpPr>
              <p:nvPr/>
            </p:nvGrpSpPr>
            <p:grpSpPr bwMode="auto">
              <a:xfrm>
                <a:off x="798" y="111"/>
                <a:ext cx="4702" cy="418"/>
                <a:chOff x="798" y="255"/>
                <a:chExt cx="4702" cy="418"/>
              </a:xfrm>
            </p:grpSpPr>
            <p:sp>
              <p:nvSpPr>
                <p:cNvPr id="103025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7"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8"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9"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0"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1"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2"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3"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4"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5"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6"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7"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8"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9"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0"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1"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2"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3"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4"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5"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6"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grpSp>
          <p:grpSp>
            <p:nvGrpSpPr>
              <p:cNvPr id="8" name="Group 133"/>
              <p:cNvGrpSpPr>
                <a:grpSpLocks/>
              </p:cNvGrpSpPr>
              <p:nvPr/>
            </p:nvGrpSpPr>
            <p:grpSpPr bwMode="auto">
              <a:xfrm>
                <a:off x="1208" y="109"/>
                <a:ext cx="3694" cy="423"/>
                <a:chOff x="1034" y="245"/>
                <a:chExt cx="3694" cy="423"/>
              </a:xfrm>
            </p:grpSpPr>
            <p:sp>
              <p:nvSpPr>
                <p:cNvPr id="1030278"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79"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0"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1"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2"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3"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4"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5"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6"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7"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8"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9"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0"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1"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2"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3"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4"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5"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6"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7"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8"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9"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0"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1"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2"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grpSp>
        </p:grpSp>
        <p:pic>
          <p:nvPicPr>
            <p:cNvPr id="1030303" name="Picture 159"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auto">
            <a:xfrm>
              <a:off x="165" y="55"/>
              <a:ext cx="562" cy="524"/>
            </a:xfrm>
            <a:prstGeom prst="rect">
              <a:avLst/>
            </a:prstGeom>
            <a:noFill/>
          </p:spPr>
        </p:pic>
      </p:grpSp>
    </p:spTree>
  </p:cSld>
  <p:clrMap bg1="lt1" tx1="dk1" bg2="lt2" tx2="dk2" accent1="accent1" accent2="accent2" accent3="accent3" accent4="accent4" accent5="accent5" accent6="accent6" hlink="hlink" folHlink="folHlink"/>
  <p:hf hdr="0" ftr="0" dt="0"/>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Times New Roman" pitchFamily="18" charset="0"/>
        </a:defRPr>
      </a:lvl2pPr>
      <a:lvl3pPr algn="l" rtl="0" fontAlgn="base">
        <a:spcBef>
          <a:spcPct val="0"/>
        </a:spcBef>
        <a:spcAft>
          <a:spcPct val="0"/>
        </a:spcAft>
        <a:defRPr sz="4400" i="1">
          <a:solidFill>
            <a:schemeClr val="tx2"/>
          </a:solidFill>
          <a:latin typeface="Times New Roman" pitchFamily="18" charset="0"/>
        </a:defRPr>
      </a:lvl3pPr>
      <a:lvl4pPr algn="l" rtl="0" fontAlgn="base">
        <a:spcBef>
          <a:spcPct val="0"/>
        </a:spcBef>
        <a:spcAft>
          <a:spcPct val="0"/>
        </a:spcAft>
        <a:defRPr sz="4400" i="1">
          <a:solidFill>
            <a:schemeClr val="tx2"/>
          </a:solidFill>
          <a:latin typeface="Times New Roman" pitchFamily="18" charset="0"/>
        </a:defRPr>
      </a:lvl4pPr>
      <a:lvl5pPr algn="l" rtl="0" fontAlgn="base">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Blip>
          <a:blip r:embed="rId3"/>
        </a:buBlip>
        <a:defRPr sz="3200">
          <a:solidFill>
            <a:schemeClr val="tx1"/>
          </a:solidFill>
          <a:latin typeface="+mn-lt"/>
          <a:ea typeface="+mn-ea"/>
          <a:cs typeface="+mn-cs"/>
        </a:defRPr>
      </a:lvl1pPr>
      <a:lvl2pPr marL="742950" indent="-285750" algn="l" rtl="0" fontAlgn="base">
        <a:spcBef>
          <a:spcPct val="20000"/>
        </a:spcBef>
        <a:spcAft>
          <a:spcPct val="0"/>
        </a:spcAft>
        <a:buSzPct val="75000"/>
        <a:buBlip>
          <a:blip r:embed="rId4"/>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46063" y="930275"/>
            <a:ext cx="7754937" cy="8223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854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u="none">
                <a:latin typeface="Times New Roman" pitchFamily="18" charset="0"/>
              </a:defRPr>
            </a:lvl1pPr>
          </a:lstStyle>
          <a:p>
            <a:pPr defTabSz="914400" fontAlgn="base">
              <a:spcBef>
                <a:spcPct val="0"/>
              </a:spcBef>
              <a:spcAft>
                <a:spcPct val="0"/>
              </a:spcAft>
              <a:defRPr/>
            </a:pPr>
            <a:endParaRPr lang="en-US">
              <a:solidFill>
                <a:srgbClr val="000000"/>
              </a:solidFill>
            </a:endParaRPr>
          </a:p>
        </p:txBody>
      </p:sp>
      <p:sp>
        <p:nvSpPr>
          <p:cNvPr id="10854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u="none">
                <a:latin typeface="Times New Roman" pitchFamily="18" charset="0"/>
              </a:defRPr>
            </a:lvl1pPr>
          </a:lstStyle>
          <a:p>
            <a:pPr defTabSz="914400" fontAlgn="base">
              <a:spcBef>
                <a:spcPct val="0"/>
              </a:spcBef>
              <a:spcAft>
                <a:spcPct val="0"/>
              </a:spcAft>
              <a:defRPr/>
            </a:pPr>
            <a:endParaRPr lang="en-US">
              <a:solidFill>
                <a:srgbClr val="000000"/>
              </a:solidFill>
            </a:endParaRPr>
          </a:p>
        </p:txBody>
      </p:sp>
      <p:sp>
        <p:nvSpPr>
          <p:cNvPr id="108550"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u="none"/>
            </a:lvl1pPr>
          </a:lstStyle>
          <a:p>
            <a:pPr defTabSz="914400" fontAlgn="base">
              <a:spcBef>
                <a:spcPct val="0"/>
              </a:spcBef>
              <a:spcAft>
                <a:spcPct val="0"/>
              </a:spcAft>
            </a:pPr>
            <a:fld id="{130BF1A3-B4E4-8E44-B7D0-769D54BCD773}" type="slidenum">
              <a:rPr lang="en-US">
                <a:solidFill>
                  <a:srgbClr val="000000"/>
                </a:solidFill>
                <a:latin typeface="Times New Roman" pitchFamily="30" charset="0"/>
              </a:rPr>
              <a:pPr defTabSz="914400" fontAlgn="base">
                <a:spcBef>
                  <a:spcPct val="0"/>
                </a:spcBef>
                <a:spcAft>
                  <a:spcPct val="0"/>
                </a:spcAft>
              </a:pPr>
              <a:t>‹#›</a:t>
            </a:fld>
            <a:endParaRPr lang="en-US">
              <a:solidFill>
                <a:srgbClr val="000000"/>
              </a:solidFill>
              <a:latin typeface="Times New Roman" pitchFamily="30" charset="0"/>
            </a:endParaRPr>
          </a:p>
        </p:txBody>
      </p:sp>
      <p:grpSp>
        <p:nvGrpSpPr>
          <p:cNvPr id="3079" name="Group 7"/>
          <p:cNvGrpSpPr>
            <a:grpSpLocks/>
          </p:cNvGrpSpPr>
          <p:nvPr/>
        </p:nvGrpSpPr>
        <p:grpSpPr bwMode="auto">
          <a:xfrm>
            <a:off x="1371600" y="87313"/>
            <a:ext cx="6172200" cy="598487"/>
            <a:chOff x="165" y="55"/>
            <a:chExt cx="5347" cy="524"/>
          </a:xfrm>
        </p:grpSpPr>
        <p:grpSp>
          <p:nvGrpSpPr>
            <p:cNvPr id="3080" name="Group 8"/>
            <p:cNvGrpSpPr>
              <a:grpSpLocks/>
            </p:cNvGrpSpPr>
            <p:nvPr userDrawn="1"/>
          </p:nvGrpSpPr>
          <p:grpSpPr bwMode="auto">
            <a:xfrm>
              <a:off x="664" y="104"/>
              <a:ext cx="4848" cy="432"/>
              <a:chOff x="664" y="104"/>
              <a:chExt cx="4848" cy="432"/>
            </a:xfrm>
          </p:grpSpPr>
          <p:sp>
            <p:nvSpPr>
              <p:cNvPr id="108553"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grpSp>
            <p:nvGrpSpPr>
              <p:cNvPr id="3083" name="Group 10"/>
              <p:cNvGrpSpPr>
                <a:grpSpLocks/>
              </p:cNvGrpSpPr>
              <p:nvPr/>
            </p:nvGrpSpPr>
            <p:grpSpPr bwMode="auto">
              <a:xfrm>
                <a:off x="1195" y="104"/>
                <a:ext cx="3827" cy="429"/>
                <a:chOff x="1021" y="240"/>
                <a:chExt cx="3827" cy="429"/>
              </a:xfrm>
            </p:grpSpPr>
            <p:grpSp>
              <p:nvGrpSpPr>
                <p:cNvPr id="3132" name="Group 11"/>
                <p:cNvGrpSpPr>
                  <a:grpSpLocks/>
                </p:cNvGrpSpPr>
                <p:nvPr/>
              </p:nvGrpSpPr>
              <p:grpSpPr bwMode="auto">
                <a:xfrm>
                  <a:off x="1021" y="241"/>
                  <a:ext cx="2208" cy="427"/>
                  <a:chOff x="1021" y="241"/>
                  <a:chExt cx="2208" cy="427"/>
                </a:xfrm>
              </p:grpSpPr>
              <p:sp>
                <p:nvSpPr>
                  <p:cNvPr id="108556"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57" name="Freeform 13"/>
                  <p:cNvSpPr>
                    <a:spLocks/>
                  </p:cNvSpPr>
                  <p:nvPr/>
                </p:nvSpPr>
                <p:spPr bwMode="ltGray">
                  <a:xfrm>
                    <a:off x="2333" y="659"/>
                    <a:ext cx="8" cy="7"/>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58" name="Freeform 14"/>
                  <p:cNvSpPr>
                    <a:spLocks/>
                  </p:cNvSpPr>
                  <p:nvPr/>
                </p:nvSpPr>
                <p:spPr bwMode="ltGray">
                  <a:xfrm>
                    <a:off x="2120" y="616"/>
                    <a:ext cx="15"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59" name="Freeform 15"/>
                  <p:cNvSpPr>
                    <a:spLocks/>
                  </p:cNvSpPr>
                  <p:nvPr/>
                </p:nvSpPr>
                <p:spPr bwMode="ltGray">
                  <a:xfrm>
                    <a:off x="1967" y="629"/>
                    <a:ext cx="11" cy="6"/>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60" name="Freeform 16"/>
                  <p:cNvSpPr>
                    <a:spLocks/>
                  </p:cNvSpPr>
                  <p:nvPr/>
                </p:nvSpPr>
                <p:spPr bwMode="ltGray">
                  <a:xfrm>
                    <a:off x="1922" y="634"/>
                    <a:ext cx="29" cy="17"/>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61" name="Freeform 17"/>
                  <p:cNvSpPr>
                    <a:spLocks/>
                  </p:cNvSpPr>
                  <p:nvPr/>
                </p:nvSpPr>
                <p:spPr bwMode="ltGray">
                  <a:xfrm>
                    <a:off x="1893" y="634"/>
                    <a:ext cx="29" cy="14"/>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62"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63"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64" name="Freeform 20"/>
                  <p:cNvSpPr>
                    <a:spLocks/>
                  </p:cNvSpPr>
                  <p:nvPr/>
                </p:nvSpPr>
                <p:spPr bwMode="ltGray">
                  <a:xfrm>
                    <a:off x="1893"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65" name="Freeform 21"/>
                  <p:cNvSpPr>
                    <a:spLocks/>
                  </p:cNvSpPr>
                  <p:nvPr/>
                </p:nvSpPr>
                <p:spPr bwMode="ltGray">
                  <a:xfrm>
                    <a:off x="1890" y="587"/>
                    <a:ext cx="32" cy="35"/>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66" name="Freeform 22"/>
                  <p:cNvSpPr>
                    <a:spLocks/>
                  </p:cNvSpPr>
                  <p:nvPr/>
                </p:nvSpPr>
                <p:spPr bwMode="ltGray">
                  <a:xfrm>
                    <a:off x="1944" y="569"/>
                    <a:ext cx="18" cy="18"/>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67" name="Freeform 23"/>
                  <p:cNvSpPr>
                    <a:spLocks/>
                  </p:cNvSpPr>
                  <p:nvPr/>
                </p:nvSpPr>
                <p:spPr bwMode="ltGray">
                  <a:xfrm>
                    <a:off x="1948" y="600"/>
                    <a:ext cx="22"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68" name="Freeform 24"/>
                  <p:cNvSpPr>
                    <a:spLocks/>
                  </p:cNvSpPr>
                  <p:nvPr/>
                </p:nvSpPr>
                <p:spPr bwMode="ltGray">
                  <a:xfrm>
                    <a:off x="1970" y="584"/>
                    <a:ext cx="25" cy="18"/>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69" name="Freeform 25"/>
                  <p:cNvSpPr>
                    <a:spLocks/>
                  </p:cNvSpPr>
                  <p:nvPr/>
                </p:nvSpPr>
                <p:spPr bwMode="ltGray">
                  <a:xfrm>
                    <a:off x="1977" y="593"/>
                    <a:ext cx="121"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70" name="Freeform 26"/>
                  <p:cNvSpPr>
                    <a:spLocks/>
                  </p:cNvSpPr>
                  <p:nvPr/>
                </p:nvSpPr>
                <p:spPr bwMode="ltGray">
                  <a:xfrm>
                    <a:off x="2083" y="598"/>
                    <a:ext cx="33" cy="25"/>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71" name="Freeform 27"/>
                  <p:cNvSpPr>
                    <a:spLocks/>
                  </p:cNvSpPr>
                  <p:nvPr/>
                </p:nvSpPr>
                <p:spPr bwMode="ltGray">
                  <a:xfrm>
                    <a:off x="2153" y="544"/>
                    <a:ext cx="7"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72" name="Freeform 28"/>
                  <p:cNvSpPr>
                    <a:spLocks/>
                  </p:cNvSpPr>
                  <p:nvPr/>
                </p:nvSpPr>
                <p:spPr bwMode="ltGray">
                  <a:xfrm>
                    <a:off x="2194" y="584"/>
                    <a:ext cx="11" cy="7"/>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73" name="Freeform 29"/>
                  <p:cNvSpPr>
                    <a:spLocks/>
                  </p:cNvSpPr>
                  <p:nvPr/>
                </p:nvSpPr>
                <p:spPr bwMode="ltGray">
                  <a:xfrm>
                    <a:off x="2059" y="494"/>
                    <a:ext cx="8" cy="4"/>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74" name="Freeform 30"/>
                  <p:cNvSpPr>
                    <a:spLocks/>
                  </p:cNvSpPr>
                  <p:nvPr/>
                </p:nvSpPr>
                <p:spPr bwMode="ltGray">
                  <a:xfrm>
                    <a:off x="1988" y="536"/>
                    <a:ext cx="8" cy="6"/>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75" name="Freeform 31"/>
                  <p:cNvSpPr>
                    <a:spLocks/>
                  </p:cNvSpPr>
                  <p:nvPr/>
                </p:nvSpPr>
                <p:spPr bwMode="ltGray">
                  <a:xfrm>
                    <a:off x="1911" y="523"/>
                    <a:ext cx="33" cy="25"/>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76" name="Freeform 32"/>
                  <p:cNvSpPr>
                    <a:spLocks/>
                  </p:cNvSpPr>
                  <p:nvPr/>
                </p:nvSpPr>
                <p:spPr bwMode="ltGray">
                  <a:xfrm>
                    <a:off x="1900" y="466"/>
                    <a:ext cx="40" cy="57"/>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77"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78" name="Freeform 34"/>
                  <p:cNvSpPr>
                    <a:spLocks/>
                  </p:cNvSpPr>
                  <p:nvPr/>
                </p:nvSpPr>
                <p:spPr bwMode="ltGray">
                  <a:xfrm>
                    <a:off x="1882" y="512"/>
                    <a:ext cx="18"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79" name="Freeform 35"/>
                  <p:cNvSpPr>
                    <a:spLocks/>
                  </p:cNvSpPr>
                  <p:nvPr/>
                </p:nvSpPr>
                <p:spPr bwMode="ltGray">
                  <a:xfrm>
                    <a:off x="2931" y="488"/>
                    <a:ext cx="298" cy="17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80" name="Freeform 36"/>
                  <p:cNvSpPr>
                    <a:spLocks/>
                  </p:cNvSpPr>
                  <p:nvPr/>
                </p:nvSpPr>
                <p:spPr bwMode="ltGray">
                  <a:xfrm>
                    <a:off x="2534" y="242"/>
                    <a:ext cx="422" cy="281"/>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81" name="Freeform 37"/>
                  <p:cNvSpPr>
                    <a:spLocks/>
                  </p:cNvSpPr>
                  <p:nvPr/>
                </p:nvSpPr>
                <p:spPr bwMode="ltGray">
                  <a:xfrm>
                    <a:off x="2406" y="445"/>
                    <a:ext cx="15" cy="14"/>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82" name="Freeform 38"/>
                  <p:cNvSpPr>
                    <a:spLocks/>
                  </p:cNvSpPr>
                  <p:nvPr/>
                </p:nvSpPr>
                <p:spPr bwMode="ltGray">
                  <a:xfrm>
                    <a:off x="2395" y="438"/>
                    <a:ext cx="18" cy="13"/>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83" name="Freeform 39"/>
                  <p:cNvSpPr>
                    <a:spLocks/>
                  </p:cNvSpPr>
                  <p:nvPr/>
                </p:nvSpPr>
                <p:spPr bwMode="ltGray">
                  <a:xfrm>
                    <a:off x="2879" y="406"/>
                    <a:ext cx="74" cy="32"/>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84" name="Freeform 40"/>
                  <p:cNvSpPr>
                    <a:spLocks/>
                  </p:cNvSpPr>
                  <p:nvPr/>
                </p:nvSpPr>
                <p:spPr bwMode="ltGray">
                  <a:xfrm>
                    <a:off x="2956"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85" name="Freeform 41"/>
                  <p:cNvSpPr>
                    <a:spLocks/>
                  </p:cNvSpPr>
                  <p:nvPr/>
                </p:nvSpPr>
                <p:spPr bwMode="ltGray">
                  <a:xfrm>
                    <a:off x="2924" y="441"/>
                    <a:ext cx="25"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86" name="Freeform 42"/>
                  <p:cNvSpPr>
                    <a:spLocks/>
                  </p:cNvSpPr>
                  <p:nvPr/>
                </p:nvSpPr>
                <p:spPr bwMode="ltGray">
                  <a:xfrm>
                    <a:off x="2909" y="398"/>
                    <a:ext cx="15"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87" name="Freeform 43"/>
                  <p:cNvSpPr>
                    <a:spLocks/>
                  </p:cNvSpPr>
                  <p:nvPr/>
                </p:nvSpPr>
                <p:spPr bwMode="ltGray">
                  <a:xfrm>
                    <a:off x="3037" y="452"/>
                    <a:ext cx="18" cy="25"/>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88" name="Freeform 44"/>
                  <p:cNvSpPr>
                    <a:spLocks/>
                  </p:cNvSpPr>
                  <p:nvPr/>
                </p:nvSpPr>
                <p:spPr bwMode="ltGray">
                  <a:xfrm>
                    <a:off x="2696" y="247"/>
                    <a:ext cx="205" cy="43"/>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89" name="Freeform 45"/>
                  <p:cNvSpPr>
                    <a:spLocks/>
                  </p:cNvSpPr>
                  <p:nvPr/>
                </p:nvSpPr>
                <p:spPr bwMode="ltGray">
                  <a:xfrm>
                    <a:off x="2516" y="247"/>
                    <a:ext cx="191" cy="1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90" name="Freeform 46"/>
                  <p:cNvSpPr>
                    <a:spLocks/>
                  </p:cNvSpPr>
                  <p:nvPr/>
                </p:nvSpPr>
                <p:spPr bwMode="ltGray">
                  <a:xfrm>
                    <a:off x="2098" y="274"/>
                    <a:ext cx="18" cy="11"/>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91" name="Freeform 47"/>
                  <p:cNvSpPr>
                    <a:spLocks/>
                  </p:cNvSpPr>
                  <p:nvPr/>
                </p:nvSpPr>
                <p:spPr bwMode="ltGray">
                  <a:xfrm>
                    <a:off x="1607" y="247"/>
                    <a:ext cx="436" cy="153"/>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92" name="Freeform 48"/>
                  <p:cNvSpPr>
                    <a:spLocks/>
                  </p:cNvSpPr>
                  <p:nvPr/>
                </p:nvSpPr>
                <p:spPr bwMode="ltGray">
                  <a:xfrm>
                    <a:off x="2043" y="241"/>
                    <a:ext cx="22" cy="56"/>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93" name="Freeform 49"/>
                  <p:cNvSpPr>
                    <a:spLocks/>
                  </p:cNvSpPr>
                  <p:nvPr/>
                </p:nvSpPr>
                <p:spPr bwMode="ltGray">
                  <a:xfrm>
                    <a:off x="2032" y="287"/>
                    <a:ext cx="59" cy="35"/>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94" name="Freeform 50"/>
                  <p:cNvSpPr>
                    <a:spLocks/>
                  </p:cNvSpPr>
                  <p:nvPr/>
                </p:nvSpPr>
                <p:spPr bwMode="ltGray">
                  <a:xfrm>
                    <a:off x="1970"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95" name="Freeform 51"/>
                  <p:cNvSpPr>
                    <a:spLocks/>
                  </p:cNvSpPr>
                  <p:nvPr/>
                </p:nvSpPr>
                <p:spPr bwMode="ltGray">
                  <a:xfrm>
                    <a:off x="2021" y="340"/>
                    <a:ext cx="7"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96" name="Freeform 52"/>
                  <p:cNvSpPr>
                    <a:spLocks/>
                  </p:cNvSpPr>
                  <p:nvPr/>
                </p:nvSpPr>
                <p:spPr bwMode="ltGray">
                  <a:xfrm>
                    <a:off x="1574" y="388"/>
                    <a:ext cx="348"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97"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98" name="Freeform 54"/>
                  <p:cNvSpPr>
                    <a:spLocks/>
                  </p:cNvSpPr>
                  <p:nvPr/>
                </p:nvSpPr>
                <p:spPr bwMode="ltGray">
                  <a:xfrm>
                    <a:off x="1900" y="420"/>
                    <a:ext cx="18" cy="25"/>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599" name="Freeform 55"/>
                  <p:cNvSpPr>
                    <a:spLocks/>
                  </p:cNvSpPr>
                  <p:nvPr/>
                </p:nvSpPr>
                <p:spPr bwMode="ltGray">
                  <a:xfrm>
                    <a:off x="1951" y="409"/>
                    <a:ext cx="11"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00" name="Freeform 56"/>
                  <p:cNvSpPr>
                    <a:spLocks/>
                  </p:cNvSpPr>
                  <p:nvPr/>
                </p:nvSpPr>
                <p:spPr bwMode="ltGray">
                  <a:xfrm>
                    <a:off x="1021" y="313"/>
                    <a:ext cx="433" cy="353"/>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01" name="Freeform 57"/>
                  <p:cNvSpPr>
                    <a:spLocks/>
                  </p:cNvSpPr>
                  <p:nvPr/>
                </p:nvSpPr>
                <p:spPr bwMode="ltGray">
                  <a:xfrm>
                    <a:off x="1189" y="447"/>
                    <a:ext cx="164"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02" name="Freeform 58"/>
                  <p:cNvSpPr>
                    <a:spLocks/>
                  </p:cNvSpPr>
                  <p:nvPr/>
                </p:nvSpPr>
                <p:spPr bwMode="ltGray">
                  <a:xfrm>
                    <a:off x="1476" y="611"/>
                    <a:ext cx="7" cy="13"/>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03" name="Freeform 59"/>
                  <p:cNvSpPr>
                    <a:spLocks/>
                  </p:cNvSpPr>
                  <p:nvPr/>
                </p:nvSpPr>
                <p:spPr bwMode="ltGray">
                  <a:xfrm>
                    <a:off x="1467" y="497"/>
                    <a:ext cx="11"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04" name="Freeform 60"/>
                  <p:cNvSpPr>
                    <a:spLocks/>
                  </p:cNvSpPr>
                  <p:nvPr/>
                </p:nvSpPr>
                <p:spPr bwMode="ltGray">
                  <a:xfrm>
                    <a:off x="1072" y="356"/>
                    <a:ext cx="25" cy="11"/>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05" name="Freeform 61"/>
                  <p:cNvSpPr>
                    <a:spLocks/>
                  </p:cNvSpPr>
                  <p:nvPr/>
                </p:nvSpPr>
                <p:spPr bwMode="ltGray">
                  <a:xfrm>
                    <a:off x="1375" y="265"/>
                    <a:ext cx="294" cy="234"/>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06" name="Freeform 62"/>
                  <p:cNvSpPr>
                    <a:spLocks/>
                  </p:cNvSpPr>
                  <p:nvPr/>
                </p:nvSpPr>
                <p:spPr bwMode="ltGray">
                  <a:xfrm>
                    <a:off x="1174" y="247"/>
                    <a:ext cx="590" cy="96"/>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07" name="Freeform 63"/>
                  <p:cNvSpPr>
                    <a:spLocks/>
                  </p:cNvSpPr>
                  <p:nvPr/>
                </p:nvSpPr>
                <p:spPr bwMode="ltGray">
                  <a:xfrm>
                    <a:off x="1293" y="281"/>
                    <a:ext cx="12" cy="11"/>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08" name="Freeform 64"/>
                  <p:cNvSpPr>
                    <a:spLocks/>
                  </p:cNvSpPr>
                  <p:nvPr/>
                </p:nvSpPr>
                <p:spPr bwMode="ltGray">
                  <a:xfrm>
                    <a:off x="1278" y="297"/>
                    <a:ext cx="19" cy="10"/>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09"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10"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11"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grpSp>
            <p:grpSp>
              <p:nvGrpSpPr>
                <p:cNvPr id="3133" name="Group 68"/>
                <p:cNvGrpSpPr>
                  <a:grpSpLocks/>
                </p:cNvGrpSpPr>
                <p:nvPr/>
              </p:nvGrpSpPr>
              <p:grpSpPr bwMode="auto">
                <a:xfrm>
                  <a:off x="3709" y="240"/>
                  <a:ext cx="1139" cy="429"/>
                  <a:chOff x="3709" y="240"/>
                  <a:chExt cx="1139" cy="429"/>
                </a:xfrm>
              </p:grpSpPr>
              <p:sp>
                <p:nvSpPr>
                  <p:cNvPr id="108613" name="Freeform 69"/>
                  <p:cNvSpPr>
                    <a:spLocks/>
                  </p:cNvSpPr>
                  <p:nvPr/>
                </p:nvSpPr>
                <p:spPr bwMode="ltGray">
                  <a:xfrm>
                    <a:off x="4810" y="616"/>
                    <a:ext cx="11"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14" name="Freeform 70"/>
                  <p:cNvSpPr>
                    <a:spLocks/>
                  </p:cNvSpPr>
                  <p:nvPr/>
                </p:nvSpPr>
                <p:spPr bwMode="ltGray">
                  <a:xfrm>
                    <a:off x="4656" y="629"/>
                    <a:ext cx="11" cy="7"/>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15" name="Freeform 71"/>
                  <p:cNvSpPr>
                    <a:spLocks/>
                  </p:cNvSpPr>
                  <p:nvPr/>
                </p:nvSpPr>
                <p:spPr bwMode="ltGray">
                  <a:xfrm>
                    <a:off x="4609" y="636"/>
                    <a:ext cx="29" cy="15"/>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16" name="Freeform 72"/>
                  <p:cNvSpPr>
                    <a:spLocks/>
                  </p:cNvSpPr>
                  <p:nvPr/>
                </p:nvSpPr>
                <p:spPr bwMode="ltGray">
                  <a:xfrm>
                    <a:off x="4580" y="634"/>
                    <a:ext cx="29" cy="15"/>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17"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18" name="Freeform 74"/>
                  <p:cNvSpPr>
                    <a:spLocks/>
                  </p:cNvSpPr>
                  <p:nvPr/>
                </p:nvSpPr>
                <p:spPr bwMode="ltGray">
                  <a:xfrm>
                    <a:off x="4517" y="541"/>
                    <a:ext cx="66"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19"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20" name="Freeform 76"/>
                  <p:cNvSpPr>
                    <a:spLocks/>
                  </p:cNvSpPr>
                  <p:nvPr/>
                </p:nvSpPr>
                <p:spPr bwMode="ltGray">
                  <a:xfrm>
                    <a:off x="4579" y="589"/>
                    <a:ext cx="33" cy="33"/>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21" name="Freeform 77"/>
                  <p:cNvSpPr>
                    <a:spLocks/>
                  </p:cNvSpPr>
                  <p:nvPr/>
                </p:nvSpPr>
                <p:spPr bwMode="ltGray">
                  <a:xfrm>
                    <a:off x="4632" y="569"/>
                    <a:ext cx="17" cy="1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22" name="Freeform 78"/>
                  <p:cNvSpPr>
                    <a:spLocks/>
                  </p:cNvSpPr>
                  <p:nvPr/>
                </p:nvSpPr>
                <p:spPr bwMode="ltGray">
                  <a:xfrm>
                    <a:off x="4638" y="600"/>
                    <a:ext cx="18" cy="11"/>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23" name="Freeform 79"/>
                  <p:cNvSpPr>
                    <a:spLocks/>
                  </p:cNvSpPr>
                  <p:nvPr/>
                </p:nvSpPr>
                <p:spPr bwMode="ltGray">
                  <a:xfrm>
                    <a:off x="4657" y="584"/>
                    <a:ext cx="26" cy="18"/>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24"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25" name="Freeform 81"/>
                  <p:cNvSpPr>
                    <a:spLocks/>
                  </p:cNvSpPr>
                  <p:nvPr/>
                </p:nvSpPr>
                <p:spPr bwMode="ltGray">
                  <a:xfrm>
                    <a:off x="4770" y="600"/>
                    <a:ext cx="33" cy="25"/>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26"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27" name="Freeform 83"/>
                  <p:cNvSpPr>
                    <a:spLocks/>
                  </p:cNvSpPr>
                  <p:nvPr/>
                </p:nvSpPr>
                <p:spPr bwMode="ltGray">
                  <a:xfrm>
                    <a:off x="4748" y="494"/>
                    <a:ext cx="7" cy="6"/>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28" name="Freeform 84"/>
                  <p:cNvSpPr>
                    <a:spLocks/>
                  </p:cNvSpPr>
                  <p:nvPr/>
                </p:nvSpPr>
                <p:spPr bwMode="ltGray">
                  <a:xfrm>
                    <a:off x="4678" y="536"/>
                    <a:ext cx="8" cy="7"/>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29" name="Freeform 85"/>
                  <p:cNvSpPr>
                    <a:spLocks/>
                  </p:cNvSpPr>
                  <p:nvPr/>
                </p:nvSpPr>
                <p:spPr bwMode="ltGray">
                  <a:xfrm>
                    <a:off x="4598" y="523"/>
                    <a:ext cx="34" cy="2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30"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31" name="Freeform 87"/>
                  <p:cNvSpPr>
                    <a:spLocks/>
                  </p:cNvSpPr>
                  <p:nvPr/>
                </p:nvSpPr>
                <p:spPr bwMode="ltGray">
                  <a:xfrm>
                    <a:off x="4598"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32"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33" name="Freeform 89"/>
                  <p:cNvSpPr>
                    <a:spLocks/>
                  </p:cNvSpPr>
                  <p:nvPr/>
                </p:nvSpPr>
                <p:spPr bwMode="ltGray">
                  <a:xfrm>
                    <a:off x="4784" y="273"/>
                    <a:ext cx="19" cy="11"/>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34" name="Freeform 90"/>
                  <p:cNvSpPr>
                    <a:spLocks/>
                  </p:cNvSpPr>
                  <p:nvPr/>
                </p:nvSpPr>
                <p:spPr bwMode="ltGray">
                  <a:xfrm>
                    <a:off x="4294" y="245"/>
                    <a:ext cx="437" cy="153"/>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35" name="Freeform 91"/>
                  <p:cNvSpPr>
                    <a:spLocks/>
                  </p:cNvSpPr>
                  <p:nvPr/>
                </p:nvSpPr>
                <p:spPr bwMode="ltGray">
                  <a:xfrm>
                    <a:off x="4733" y="240"/>
                    <a:ext cx="18" cy="56"/>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36" name="Freeform 92"/>
                  <p:cNvSpPr>
                    <a:spLocks/>
                  </p:cNvSpPr>
                  <p:nvPr/>
                </p:nvSpPr>
                <p:spPr bwMode="ltGray">
                  <a:xfrm>
                    <a:off x="4719" y="287"/>
                    <a:ext cx="59" cy="33"/>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37" name="Freeform 93"/>
                  <p:cNvSpPr>
                    <a:spLocks/>
                  </p:cNvSpPr>
                  <p:nvPr/>
                </p:nvSpPr>
                <p:spPr bwMode="ltGray">
                  <a:xfrm>
                    <a:off x="4656" y="319"/>
                    <a:ext cx="81"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38" name="Freeform 94"/>
                  <p:cNvSpPr>
                    <a:spLocks/>
                  </p:cNvSpPr>
                  <p:nvPr/>
                </p:nvSpPr>
                <p:spPr bwMode="ltGray">
                  <a:xfrm>
                    <a:off x="4711" y="340"/>
                    <a:ext cx="7"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39" name="Freeform 95"/>
                  <p:cNvSpPr>
                    <a:spLocks/>
                  </p:cNvSpPr>
                  <p:nvPr/>
                </p:nvSpPr>
                <p:spPr bwMode="ltGray">
                  <a:xfrm>
                    <a:off x="4261" y="388"/>
                    <a:ext cx="348"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40" name="Freeform 96"/>
                  <p:cNvSpPr>
                    <a:spLocks/>
                  </p:cNvSpPr>
                  <p:nvPr/>
                </p:nvSpPr>
                <p:spPr bwMode="ltGray">
                  <a:xfrm>
                    <a:off x="4323" y="519"/>
                    <a:ext cx="18"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41" name="Freeform 97"/>
                  <p:cNvSpPr>
                    <a:spLocks/>
                  </p:cNvSpPr>
                  <p:nvPr/>
                </p:nvSpPr>
                <p:spPr bwMode="ltGray">
                  <a:xfrm>
                    <a:off x="4588" y="420"/>
                    <a:ext cx="18" cy="25"/>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42" name="Freeform 98"/>
                  <p:cNvSpPr>
                    <a:spLocks/>
                  </p:cNvSpPr>
                  <p:nvPr/>
                </p:nvSpPr>
                <p:spPr bwMode="ltGray">
                  <a:xfrm>
                    <a:off x="4639" y="409"/>
                    <a:ext cx="10"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43" name="Freeform 99"/>
                  <p:cNvSpPr>
                    <a:spLocks/>
                  </p:cNvSpPr>
                  <p:nvPr/>
                </p:nvSpPr>
                <p:spPr bwMode="ltGray">
                  <a:xfrm>
                    <a:off x="3711" y="315"/>
                    <a:ext cx="432"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44" name="Freeform 100"/>
                  <p:cNvSpPr>
                    <a:spLocks/>
                  </p:cNvSpPr>
                  <p:nvPr/>
                </p:nvSpPr>
                <p:spPr bwMode="ltGray">
                  <a:xfrm>
                    <a:off x="3877" y="448"/>
                    <a:ext cx="164"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45" name="Freeform 101"/>
                  <p:cNvSpPr>
                    <a:spLocks/>
                  </p:cNvSpPr>
                  <p:nvPr/>
                </p:nvSpPr>
                <p:spPr bwMode="ltGray">
                  <a:xfrm>
                    <a:off x="4165" y="611"/>
                    <a:ext cx="8" cy="14"/>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46" name="Freeform 102"/>
                  <p:cNvSpPr>
                    <a:spLocks/>
                  </p:cNvSpPr>
                  <p:nvPr/>
                </p:nvSpPr>
                <p:spPr bwMode="ltGray">
                  <a:xfrm>
                    <a:off x="4155" y="497"/>
                    <a:ext cx="10"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47" name="Freeform 103"/>
                  <p:cNvSpPr>
                    <a:spLocks/>
                  </p:cNvSpPr>
                  <p:nvPr/>
                </p:nvSpPr>
                <p:spPr bwMode="ltGray">
                  <a:xfrm>
                    <a:off x="3763" y="356"/>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48" name="Freeform 104"/>
                  <p:cNvSpPr>
                    <a:spLocks/>
                  </p:cNvSpPr>
                  <p:nvPr/>
                </p:nvSpPr>
                <p:spPr bwMode="ltGray">
                  <a:xfrm>
                    <a:off x="4063" y="265"/>
                    <a:ext cx="294" cy="235"/>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49"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50" name="Freeform 106"/>
                  <p:cNvSpPr>
                    <a:spLocks/>
                  </p:cNvSpPr>
                  <p:nvPr/>
                </p:nvSpPr>
                <p:spPr bwMode="ltGray">
                  <a:xfrm>
                    <a:off x="3982" y="281"/>
                    <a:ext cx="12"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51" name="Freeform 107"/>
                  <p:cNvSpPr>
                    <a:spLocks/>
                  </p:cNvSpPr>
                  <p:nvPr/>
                </p:nvSpPr>
                <p:spPr bwMode="ltGray">
                  <a:xfrm>
                    <a:off x="3968" y="295"/>
                    <a:ext cx="18"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52" name="Freeform 108"/>
                  <p:cNvSpPr>
                    <a:spLocks/>
                  </p:cNvSpPr>
                  <p:nvPr/>
                </p:nvSpPr>
                <p:spPr bwMode="ltGray">
                  <a:xfrm>
                    <a:off x="4030" y="337"/>
                    <a:ext cx="33"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53" name="Freeform 109"/>
                  <p:cNvSpPr>
                    <a:spLocks/>
                  </p:cNvSpPr>
                  <p:nvPr/>
                </p:nvSpPr>
                <p:spPr bwMode="ltGray">
                  <a:xfrm>
                    <a:off x="408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54" name="Freeform 110"/>
                  <p:cNvSpPr>
                    <a:spLocks/>
                  </p:cNvSpPr>
                  <p:nvPr/>
                </p:nvSpPr>
                <p:spPr bwMode="ltGray">
                  <a:xfrm>
                    <a:off x="3938" y="295"/>
                    <a:ext cx="15"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grpSp>
          </p:grpSp>
          <p:grpSp>
            <p:nvGrpSpPr>
              <p:cNvPr id="3084" name="Group 111"/>
              <p:cNvGrpSpPr>
                <a:grpSpLocks/>
              </p:cNvGrpSpPr>
              <p:nvPr/>
            </p:nvGrpSpPr>
            <p:grpSpPr bwMode="auto">
              <a:xfrm>
                <a:off x="798" y="111"/>
                <a:ext cx="4702" cy="418"/>
                <a:chOff x="798" y="255"/>
                <a:chExt cx="4702" cy="418"/>
              </a:xfrm>
            </p:grpSpPr>
            <p:sp>
              <p:nvSpPr>
                <p:cNvPr id="10865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57"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58"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59" name="Line 115"/>
                <p:cNvSpPr>
                  <a:spLocks noChangeShapeType="1"/>
                </p:cNvSpPr>
                <p:nvPr/>
              </p:nvSpPr>
              <p:spPr bwMode="white">
                <a:xfrm>
                  <a:off x="1481"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60" name="Line 116"/>
                <p:cNvSpPr>
                  <a:spLocks noChangeShapeType="1"/>
                </p:cNvSpPr>
                <p:nvPr/>
              </p:nvSpPr>
              <p:spPr bwMode="white">
                <a:xfrm>
                  <a:off x="1708"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61"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62"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63"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64" name="Line 120"/>
                <p:cNvSpPr>
                  <a:spLocks noChangeShapeType="1"/>
                </p:cNvSpPr>
                <p:nvPr/>
              </p:nvSpPr>
              <p:spPr bwMode="white">
                <a:xfrm>
                  <a:off x="2621"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65"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66"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67"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68" name="Line 124"/>
                <p:cNvSpPr>
                  <a:spLocks noChangeShapeType="1"/>
                </p:cNvSpPr>
                <p:nvPr/>
              </p:nvSpPr>
              <p:spPr bwMode="white">
                <a:xfrm>
                  <a:off x="3533"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69" name="Line 125"/>
                <p:cNvSpPr>
                  <a:spLocks noChangeShapeType="1"/>
                </p:cNvSpPr>
                <p:nvPr/>
              </p:nvSpPr>
              <p:spPr bwMode="white">
                <a:xfrm>
                  <a:off x="3761"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70"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71"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72"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73" name="Line 129"/>
                <p:cNvSpPr>
                  <a:spLocks noChangeShapeType="1"/>
                </p:cNvSpPr>
                <p:nvPr/>
              </p:nvSpPr>
              <p:spPr bwMode="white">
                <a:xfrm>
                  <a:off x="4673"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74" name="Line 130"/>
                <p:cNvSpPr>
                  <a:spLocks noChangeShapeType="1"/>
                </p:cNvSpPr>
                <p:nvPr/>
              </p:nvSpPr>
              <p:spPr bwMode="white">
                <a:xfrm>
                  <a:off x="4900"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75"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76"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grpSp>
          <p:grpSp>
            <p:nvGrpSpPr>
              <p:cNvPr id="3085" name="Group 133"/>
              <p:cNvGrpSpPr>
                <a:grpSpLocks/>
              </p:cNvGrpSpPr>
              <p:nvPr/>
            </p:nvGrpSpPr>
            <p:grpSpPr bwMode="auto">
              <a:xfrm>
                <a:off x="1208" y="109"/>
                <a:ext cx="3694" cy="423"/>
                <a:chOff x="1034" y="245"/>
                <a:chExt cx="3694" cy="423"/>
              </a:xfrm>
            </p:grpSpPr>
            <p:sp>
              <p:nvSpPr>
                <p:cNvPr id="108678" name="Line 134"/>
                <p:cNvSpPr>
                  <a:spLocks noChangeShapeType="1"/>
                </p:cNvSpPr>
                <p:nvPr/>
              </p:nvSpPr>
              <p:spPr bwMode="ltGray">
                <a:xfrm>
                  <a:off x="2676" y="247"/>
                  <a:ext cx="0" cy="142"/>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79"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80"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81"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82" name="Line 138"/>
                <p:cNvSpPr>
                  <a:spLocks noChangeShapeType="1"/>
                </p:cNvSpPr>
                <p:nvPr/>
              </p:nvSpPr>
              <p:spPr bwMode="ltGray">
                <a:xfrm>
                  <a:off x="3816" y="358"/>
                  <a:ext cx="0" cy="181"/>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83"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84" name="Line 140"/>
                <p:cNvSpPr>
                  <a:spLocks noChangeShapeType="1"/>
                </p:cNvSpPr>
                <p:nvPr/>
              </p:nvSpPr>
              <p:spPr bwMode="ltGray">
                <a:xfrm>
                  <a:off x="4044" y="372"/>
                  <a:ext cx="0" cy="295"/>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85" name="Line 141"/>
                <p:cNvSpPr>
                  <a:spLocks noChangeShapeType="1"/>
                </p:cNvSpPr>
                <p:nvPr/>
              </p:nvSpPr>
              <p:spPr bwMode="ltGray">
                <a:xfrm flipV="1">
                  <a:off x="4045" y="248"/>
                  <a:ext cx="0" cy="5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86" name="Line 142"/>
                <p:cNvSpPr>
                  <a:spLocks noChangeShapeType="1"/>
                </p:cNvSpPr>
                <p:nvPr/>
              </p:nvSpPr>
              <p:spPr bwMode="ltGray">
                <a:xfrm flipV="1">
                  <a:off x="4272" y="247"/>
                  <a:ext cx="0" cy="182"/>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87" name="Line 143"/>
                <p:cNvSpPr>
                  <a:spLocks noChangeShapeType="1"/>
                </p:cNvSpPr>
                <p:nvPr/>
              </p:nvSpPr>
              <p:spPr bwMode="ltGray">
                <a:xfrm flipH="1">
                  <a:off x="4422" y="468"/>
                  <a:ext cx="77"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88"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89" name="Line 145"/>
                <p:cNvSpPr>
                  <a:spLocks noChangeShapeType="1"/>
                </p:cNvSpPr>
                <p:nvPr/>
              </p:nvSpPr>
              <p:spPr bwMode="ltGray">
                <a:xfrm flipV="1">
                  <a:off x="4499" y="247"/>
                  <a:ext cx="0" cy="27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90" name="Line 146"/>
                <p:cNvSpPr>
                  <a:spLocks noChangeShapeType="1"/>
                </p:cNvSpPr>
                <p:nvPr/>
              </p:nvSpPr>
              <p:spPr bwMode="ltGray">
                <a:xfrm>
                  <a:off x="4726" y="605"/>
                  <a:ext cx="0" cy="35"/>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91" name="Line 147"/>
                <p:cNvSpPr>
                  <a:spLocks noChangeShapeType="1"/>
                </p:cNvSpPr>
                <p:nvPr/>
              </p:nvSpPr>
              <p:spPr bwMode="ltGray">
                <a:xfrm>
                  <a:off x="1992" y="251"/>
                  <a:ext cx="0" cy="61"/>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92" name="Line 148"/>
                <p:cNvSpPr>
                  <a:spLocks noChangeShapeType="1"/>
                </p:cNvSpPr>
                <p:nvPr/>
              </p:nvSpPr>
              <p:spPr bwMode="ltGray">
                <a:xfrm>
                  <a:off x="1765" y="247"/>
                  <a:ext cx="0" cy="338"/>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93" name="Line 149"/>
                <p:cNvSpPr>
                  <a:spLocks noChangeShapeType="1"/>
                </p:cNvSpPr>
                <p:nvPr/>
              </p:nvSpPr>
              <p:spPr bwMode="ltGray">
                <a:xfrm flipH="1">
                  <a:off x="1739" y="468"/>
                  <a:ext cx="67"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94" name="Line 150"/>
                <p:cNvSpPr>
                  <a:spLocks noChangeShapeType="1"/>
                </p:cNvSpPr>
                <p:nvPr/>
              </p:nvSpPr>
              <p:spPr bwMode="ltGray">
                <a:xfrm>
                  <a:off x="1604" y="468"/>
                  <a:ext cx="62"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95" name="Line 151"/>
                <p:cNvSpPr>
                  <a:spLocks noChangeShapeType="1"/>
                </p:cNvSpPr>
                <p:nvPr/>
              </p:nvSpPr>
              <p:spPr bwMode="ltGray">
                <a:xfrm flipH="1">
                  <a:off x="1406" y="468"/>
                  <a:ext cx="84"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96" name="Line 152"/>
                <p:cNvSpPr>
                  <a:spLocks noChangeShapeType="1"/>
                </p:cNvSpPr>
                <p:nvPr/>
              </p:nvSpPr>
              <p:spPr bwMode="ltGray">
                <a:xfrm>
                  <a:off x="1036" y="468"/>
                  <a:ext cx="348"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97" name="Line 153"/>
                <p:cNvSpPr>
                  <a:spLocks noChangeShapeType="1"/>
                </p:cNvSpPr>
                <p:nvPr/>
              </p:nvSpPr>
              <p:spPr bwMode="ltGray">
                <a:xfrm>
                  <a:off x="1307" y="370"/>
                  <a:ext cx="0" cy="296"/>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98"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699" name="Line 155"/>
                <p:cNvSpPr>
                  <a:spLocks noChangeShapeType="1"/>
                </p:cNvSpPr>
                <p:nvPr/>
              </p:nvSpPr>
              <p:spPr bwMode="ltGray">
                <a:xfrm flipH="1" flipV="1">
                  <a:off x="1308" y="245"/>
                  <a:ext cx="0" cy="26"/>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700" name="Line 156"/>
                <p:cNvSpPr>
                  <a:spLocks noChangeShapeType="1"/>
                </p:cNvSpPr>
                <p:nvPr/>
              </p:nvSpPr>
              <p:spPr bwMode="ltGray">
                <a:xfrm>
                  <a:off x="1538" y="316"/>
                  <a:ext cx="0" cy="96"/>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701" name="Line 157"/>
                <p:cNvSpPr>
                  <a:spLocks noChangeShapeType="1"/>
                </p:cNvSpPr>
                <p:nvPr/>
              </p:nvSpPr>
              <p:spPr bwMode="ltGray">
                <a:xfrm flipV="1">
                  <a:off x="1538" y="247"/>
                  <a:ext cx="0" cy="22"/>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sp>
              <p:nvSpPr>
                <p:cNvPr id="108702" name="Line 158"/>
                <p:cNvSpPr>
                  <a:spLocks noChangeShapeType="1"/>
                </p:cNvSpPr>
                <p:nvPr/>
              </p:nvSpPr>
              <p:spPr bwMode="ltGray">
                <a:xfrm>
                  <a:off x="4095" y="468"/>
                  <a:ext cx="80" cy="0"/>
                </a:xfrm>
                <a:prstGeom prst="line">
                  <a:avLst/>
                </a:prstGeom>
                <a:noFill/>
                <a:ln w="9525">
                  <a:solidFill>
                    <a:schemeClr val="hlink"/>
                  </a:solidFill>
                  <a:round/>
                  <a:headEnd/>
                  <a:tailEnd/>
                </a:ln>
                <a:effectLst/>
              </p:spPr>
              <p:txBody>
                <a:bodyPr wrap="none" anchor="ctr"/>
                <a:lstStyle/>
                <a:p>
                  <a:pPr defTabSz="914400" fontAlgn="base">
                    <a:spcBef>
                      <a:spcPct val="0"/>
                    </a:spcBef>
                    <a:spcAft>
                      <a:spcPct val="0"/>
                    </a:spcAft>
                    <a:defRPr/>
                  </a:pPr>
                  <a:endParaRPr lang="en-US" sz="2400" u="sng">
                    <a:solidFill>
                      <a:srgbClr val="000000"/>
                    </a:solidFill>
                    <a:latin typeface="Times New Roman" pitchFamily="18" charset="0"/>
                  </a:endParaRPr>
                </a:p>
              </p:txBody>
            </p:sp>
          </p:grpSp>
        </p:grpSp>
        <p:pic>
          <p:nvPicPr>
            <p:cNvPr id="3081" name="Picture 159" descr="earth"/>
            <p:cNvPicPr>
              <a:picLocks noChangeAspect="1" noChangeArrowheads="1"/>
            </p:cNvPicPr>
            <p:nvPr userDrawn="1"/>
          </p:nvPicPr>
          <p:blipFill>
            <a:blip r:embed="rId15">
              <a:clrChange>
                <a:clrFrom>
                  <a:srgbClr val="000000"/>
                </a:clrFrom>
                <a:clrTo>
                  <a:srgbClr val="000000">
                    <a:alpha val="0"/>
                  </a:srgbClr>
                </a:clrTo>
              </a:clrChange>
            </a:blip>
            <a:srcRect/>
            <a:stretch>
              <a:fillRect/>
            </a:stretch>
          </p:blipFill>
          <p:spPr bwMode="auto">
            <a:xfrm>
              <a:off x="165" y="55"/>
              <a:ext cx="562" cy="524"/>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Lst>
  <p:hf hdr="0" ftr="0" dt="0"/>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7"/>
        </a:buBlip>
        <a:defRPr sz="2800">
          <a:solidFill>
            <a:schemeClr val="tx1"/>
          </a:solidFill>
          <a:latin typeface="+mn-lt"/>
          <a:ea typeface="ＭＳ Ｐゴシック" pitchFamily="30"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30"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30" charset="-128"/>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ea typeface="ＭＳ Ｐゴシック" pitchFamily="30" charset="-128"/>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30146" name="Rectangle 2"/>
          <p:cNvSpPr>
            <a:spLocks noGrp="1" noChangeArrowheads="1"/>
          </p:cNvSpPr>
          <p:nvPr>
            <p:ph type="title"/>
          </p:nvPr>
        </p:nvSpPr>
        <p:spPr bwMode="auto">
          <a:xfrm>
            <a:off x="246063" y="930275"/>
            <a:ext cx="7754937" cy="822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14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14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j-lt"/>
              </a:defRPr>
            </a:lvl1pPr>
          </a:lstStyle>
          <a:p>
            <a:pPr defTabSz="914400"/>
            <a:endParaRPr lang="en-US">
              <a:solidFill>
                <a:srgbClr val="000000"/>
              </a:solidFill>
              <a:latin typeface="Times New Roman"/>
            </a:endParaRPr>
          </a:p>
        </p:txBody>
      </p:sp>
      <p:sp>
        <p:nvSpPr>
          <p:cNvPr id="103014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j-lt"/>
              </a:defRPr>
            </a:lvl1pPr>
          </a:lstStyle>
          <a:p>
            <a:pPr defTabSz="914400"/>
            <a:endParaRPr lang="en-US">
              <a:solidFill>
                <a:srgbClr val="000000"/>
              </a:solidFill>
              <a:latin typeface="Times New Roman"/>
            </a:endParaRPr>
          </a:p>
        </p:txBody>
      </p:sp>
      <p:sp>
        <p:nvSpPr>
          <p:cNvPr id="1030150"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j-lt"/>
              </a:defRPr>
            </a:lvl1pPr>
          </a:lstStyle>
          <a:p>
            <a:pPr defTabSz="914400"/>
            <a:fld id="{3FD2850B-1F08-41DC-A8BF-305B2E9688A7}" type="slidenum">
              <a:rPr lang="en-US">
                <a:solidFill>
                  <a:srgbClr val="000000"/>
                </a:solidFill>
                <a:latin typeface="Times New Roman"/>
              </a:rPr>
              <a:pPr defTabSz="914400"/>
              <a:t>‹#›</a:t>
            </a:fld>
            <a:endParaRPr lang="en-US">
              <a:solidFill>
                <a:srgbClr val="000000"/>
              </a:solidFill>
              <a:latin typeface="Times New Roman"/>
            </a:endParaRPr>
          </a:p>
        </p:txBody>
      </p:sp>
      <p:grpSp>
        <p:nvGrpSpPr>
          <p:cNvPr id="2" name="Group 7"/>
          <p:cNvGrpSpPr>
            <a:grpSpLocks/>
          </p:cNvGrpSpPr>
          <p:nvPr/>
        </p:nvGrpSpPr>
        <p:grpSpPr bwMode="auto">
          <a:xfrm>
            <a:off x="1371600" y="87313"/>
            <a:ext cx="6172200" cy="598487"/>
            <a:chOff x="165" y="55"/>
            <a:chExt cx="5347" cy="524"/>
          </a:xfrm>
        </p:grpSpPr>
        <p:grpSp>
          <p:nvGrpSpPr>
            <p:cNvPr id="3" name="Group 8"/>
            <p:cNvGrpSpPr>
              <a:grpSpLocks/>
            </p:cNvGrpSpPr>
            <p:nvPr userDrawn="1"/>
          </p:nvGrpSpPr>
          <p:grpSpPr bwMode="auto">
            <a:xfrm>
              <a:off x="664" y="104"/>
              <a:ext cx="4848" cy="432"/>
              <a:chOff x="664" y="104"/>
              <a:chExt cx="4848" cy="432"/>
            </a:xfrm>
          </p:grpSpPr>
          <p:sp>
            <p:nvSpPr>
              <p:cNvPr id="1030153"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defTabSz="914400"/>
                <a:endParaRPr lang="en-US">
                  <a:solidFill>
                    <a:srgbClr val="000000"/>
                  </a:solidFill>
                  <a:latin typeface="Tahoma"/>
                </a:endParaRPr>
              </a:p>
            </p:txBody>
          </p:sp>
          <p:grpSp>
            <p:nvGrpSpPr>
              <p:cNvPr id="4" name="Group 10"/>
              <p:cNvGrpSpPr>
                <a:grpSpLocks/>
              </p:cNvGrpSpPr>
              <p:nvPr/>
            </p:nvGrpSpPr>
            <p:grpSpPr bwMode="auto">
              <a:xfrm>
                <a:off x="1195" y="104"/>
                <a:ext cx="3827" cy="429"/>
                <a:chOff x="1021" y="240"/>
                <a:chExt cx="3827" cy="429"/>
              </a:xfrm>
            </p:grpSpPr>
            <p:grpSp>
              <p:nvGrpSpPr>
                <p:cNvPr id="5" name="Group 11"/>
                <p:cNvGrpSpPr>
                  <a:grpSpLocks/>
                </p:cNvGrpSpPr>
                <p:nvPr/>
              </p:nvGrpSpPr>
              <p:grpSpPr bwMode="auto">
                <a:xfrm>
                  <a:off x="1021" y="241"/>
                  <a:ext cx="2208" cy="427"/>
                  <a:chOff x="1021" y="241"/>
                  <a:chExt cx="2208" cy="427"/>
                </a:xfrm>
              </p:grpSpPr>
              <p:sp>
                <p:nvSpPr>
                  <p:cNvPr id="1030156"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7"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8"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9"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0"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1"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2"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3"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4"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5"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6"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7"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8"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9"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0"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1"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2"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3"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4"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5"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6"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7"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8"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9"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0"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1"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2"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3"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4"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5"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6"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7"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8"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9"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0"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1"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2"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3"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4"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5"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6"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7"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8"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9"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0"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1"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2"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3"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4"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5"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6"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7"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8"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9"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0"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1"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nvGrpSpPr>
                <p:cNvPr id="6" name="Group 68"/>
                <p:cNvGrpSpPr>
                  <a:grpSpLocks/>
                </p:cNvGrpSpPr>
                <p:nvPr/>
              </p:nvGrpSpPr>
              <p:grpSpPr bwMode="auto">
                <a:xfrm>
                  <a:off x="3709" y="240"/>
                  <a:ext cx="1139" cy="429"/>
                  <a:chOff x="3709" y="240"/>
                  <a:chExt cx="1139" cy="429"/>
                </a:xfrm>
              </p:grpSpPr>
              <p:sp>
                <p:nvSpPr>
                  <p:cNvPr id="1030213"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4"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5"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6"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7"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8"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9"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0"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1"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2"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3"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4"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5"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6"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7"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8"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9"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0"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1"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2"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3"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4"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5"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6"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7"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8"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9"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0"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1"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2"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3"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4"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5"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6"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7"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8"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9"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0"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1"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2"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3"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4"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grpSp>
            <p:nvGrpSpPr>
              <p:cNvPr id="7" name="Group 111"/>
              <p:cNvGrpSpPr>
                <a:grpSpLocks/>
              </p:cNvGrpSpPr>
              <p:nvPr/>
            </p:nvGrpSpPr>
            <p:grpSpPr bwMode="auto">
              <a:xfrm>
                <a:off x="798" y="111"/>
                <a:ext cx="4702" cy="418"/>
                <a:chOff x="798" y="255"/>
                <a:chExt cx="4702" cy="418"/>
              </a:xfrm>
            </p:grpSpPr>
            <p:sp>
              <p:nvSpPr>
                <p:cNvPr id="103025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7"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8"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9"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0"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1"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2"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3"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4"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5"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6"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7"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8"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9"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0"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1"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2"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3"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4"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5"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6"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grpSp>
          <p:grpSp>
            <p:nvGrpSpPr>
              <p:cNvPr id="8" name="Group 133"/>
              <p:cNvGrpSpPr>
                <a:grpSpLocks/>
              </p:cNvGrpSpPr>
              <p:nvPr/>
            </p:nvGrpSpPr>
            <p:grpSpPr bwMode="auto">
              <a:xfrm>
                <a:off x="1208" y="109"/>
                <a:ext cx="3694" cy="423"/>
                <a:chOff x="1034" y="245"/>
                <a:chExt cx="3694" cy="423"/>
              </a:xfrm>
            </p:grpSpPr>
            <p:sp>
              <p:nvSpPr>
                <p:cNvPr id="1030278"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79"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0"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1"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2"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3"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4"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5"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6"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7"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8"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9"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0"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1"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2"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3"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4"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5"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6"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7"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8"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9"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0"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1"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2"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grpSp>
        </p:grpSp>
        <p:pic>
          <p:nvPicPr>
            <p:cNvPr id="1030303" name="Picture 159"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auto">
            <a:xfrm>
              <a:off x="165" y="55"/>
              <a:ext cx="562" cy="524"/>
            </a:xfrm>
            <a:prstGeom prst="rect">
              <a:avLst/>
            </a:prstGeom>
            <a:noFill/>
          </p:spPr>
        </p:pic>
      </p:grpSp>
    </p:spTree>
  </p:cSld>
  <p:clrMap bg1="lt1" tx1="dk1" bg2="lt2" tx2="dk2" accent1="accent1" accent2="accent2" accent3="accent3" accent4="accent4" accent5="accent5" accent6="accent6" hlink="hlink" folHlink="folHlink"/>
  <p:hf hdr="0" ftr="0" dt="0"/>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Times New Roman" pitchFamily="18" charset="0"/>
        </a:defRPr>
      </a:lvl2pPr>
      <a:lvl3pPr algn="l" rtl="0" fontAlgn="base">
        <a:spcBef>
          <a:spcPct val="0"/>
        </a:spcBef>
        <a:spcAft>
          <a:spcPct val="0"/>
        </a:spcAft>
        <a:defRPr sz="4400" i="1">
          <a:solidFill>
            <a:schemeClr val="tx2"/>
          </a:solidFill>
          <a:latin typeface="Times New Roman" pitchFamily="18" charset="0"/>
        </a:defRPr>
      </a:lvl3pPr>
      <a:lvl4pPr algn="l" rtl="0" fontAlgn="base">
        <a:spcBef>
          <a:spcPct val="0"/>
        </a:spcBef>
        <a:spcAft>
          <a:spcPct val="0"/>
        </a:spcAft>
        <a:defRPr sz="4400" i="1">
          <a:solidFill>
            <a:schemeClr val="tx2"/>
          </a:solidFill>
          <a:latin typeface="Times New Roman" pitchFamily="18" charset="0"/>
        </a:defRPr>
      </a:lvl4pPr>
      <a:lvl5pPr algn="l" rtl="0" fontAlgn="base">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Blip>
          <a:blip r:embed="rId3"/>
        </a:buBlip>
        <a:defRPr sz="3200">
          <a:solidFill>
            <a:schemeClr val="tx1"/>
          </a:solidFill>
          <a:latin typeface="+mn-lt"/>
          <a:ea typeface="+mn-ea"/>
          <a:cs typeface="+mn-cs"/>
        </a:defRPr>
      </a:lvl1pPr>
      <a:lvl2pPr marL="742950" indent="-285750" algn="l" rtl="0" fontAlgn="base">
        <a:spcBef>
          <a:spcPct val="20000"/>
        </a:spcBef>
        <a:spcAft>
          <a:spcPct val="0"/>
        </a:spcAft>
        <a:buSzPct val="75000"/>
        <a:buBlip>
          <a:blip r:embed="rId4"/>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30146" name="Rectangle 2"/>
          <p:cNvSpPr>
            <a:spLocks noGrp="1" noChangeArrowheads="1"/>
          </p:cNvSpPr>
          <p:nvPr>
            <p:ph type="title"/>
          </p:nvPr>
        </p:nvSpPr>
        <p:spPr bwMode="auto">
          <a:xfrm>
            <a:off x="246063" y="930275"/>
            <a:ext cx="7754937" cy="822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14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14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j-lt"/>
              </a:defRPr>
            </a:lvl1pPr>
          </a:lstStyle>
          <a:p>
            <a:pPr defTabSz="914400"/>
            <a:endParaRPr lang="en-US">
              <a:solidFill>
                <a:srgbClr val="000000"/>
              </a:solidFill>
              <a:latin typeface="Times New Roman"/>
            </a:endParaRPr>
          </a:p>
        </p:txBody>
      </p:sp>
      <p:sp>
        <p:nvSpPr>
          <p:cNvPr id="103014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j-lt"/>
              </a:defRPr>
            </a:lvl1pPr>
          </a:lstStyle>
          <a:p>
            <a:pPr defTabSz="914400"/>
            <a:endParaRPr lang="en-US">
              <a:solidFill>
                <a:srgbClr val="000000"/>
              </a:solidFill>
              <a:latin typeface="Times New Roman"/>
            </a:endParaRPr>
          </a:p>
        </p:txBody>
      </p:sp>
      <p:sp>
        <p:nvSpPr>
          <p:cNvPr id="1030150"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j-lt"/>
              </a:defRPr>
            </a:lvl1pPr>
          </a:lstStyle>
          <a:p>
            <a:pPr defTabSz="914400"/>
            <a:fld id="{3FD2850B-1F08-41DC-A8BF-305B2E9688A7}" type="slidenum">
              <a:rPr lang="en-US">
                <a:solidFill>
                  <a:srgbClr val="000000"/>
                </a:solidFill>
                <a:latin typeface="Times New Roman"/>
              </a:rPr>
              <a:pPr defTabSz="914400"/>
              <a:t>‹#›</a:t>
            </a:fld>
            <a:endParaRPr lang="en-US">
              <a:solidFill>
                <a:srgbClr val="000000"/>
              </a:solidFill>
              <a:latin typeface="Times New Roman"/>
            </a:endParaRPr>
          </a:p>
        </p:txBody>
      </p:sp>
      <p:grpSp>
        <p:nvGrpSpPr>
          <p:cNvPr id="2" name="Group 7"/>
          <p:cNvGrpSpPr>
            <a:grpSpLocks/>
          </p:cNvGrpSpPr>
          <p:nvPr/>
        </p:nvGrpSpPr>
        <p:grpSpPr bwMode="auto">
          <a:xfrm>
            <a:off x="1371600" y="87313"/>
            <a:ext cx="6172200" cy="598487"/>
            <a:chOff x="165" y="55"/>
            <a:chExt cx="5347" cy="524"/>
          </a:xfrm>
        </p:grpSpPr>
        <p:grpSp>
          <p:nvGrpSpPr>
            <p:cNvPr id="3" name="Group 8"/>
            <p:cNvGrpSpPr>
              <a:grpSpLocks/>
            </p:cNvGrpSpPr>
            <p:nvPr userDrawn="1"/>
          </p:nvGrpSpPr>
          <p:grpSpPr bwMode="auto">
            <a:xfrm>
              <a:off x="664" y="104"/>
              <a:ext cx="4848" cy="432"/>
              <a:chOff x="664" y="104"/>
              <a:chExt cx="4848" cy="432"/>
            </a:xfrm>
          </p:grpSpPr>
          <p:sp>
            <p:nvSpPr>
              <p:cNvPr id="1030153"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defTabSz="914400"/>
                <a:endParaRPr lang="en-US">
                  <a:solidFill>
                    <a:srgbClr val="000000"/>
                  </a:solidFill>
                  <a:latin typeface="Tahoma"/>
                </a:endParaRPr>
              </a:p>
            </p:txBody>
          </p:sp>
          <p:grpSp>
            <p:nvGrpSpPr>
              <p:cNvPr id="4" name="Group 10"/>
              <p:cNvGrpSpPr>
                <a:grpSpLocks/>
              </p:cNvGrpSpPr>
              <p:nvPr/>
            </p:nvGrpSpPr>
            <p:grpSpPr bwMode="auto">
              <a:xfrm>
                <a:off x="1195" y="104"/>
                <a:ext cx="3827" cy="429"/>
                <a:chOff x="1021" y="240"/>
                <a:chExt cx="3827" cy="429"/>
              </a:xfrm>
            </p:grpSpPr>
            <p:grpSp>
              <p:nvGrpSpPr>
                <p:cNvPr id="5" name="Group 11"/>
                <p:cNvGrpSpPr>
                  <a:grpSpLocks/>
                </p:cNvGrpSpPr>
                <p:nvPr/>
              </p:nvGrpSpPr>
              <p:grpSpPr bwMode="auto">
                <a:xfrm>
                  <a:off x="1021" y="241"/>
                  <a:ext cx="2208" cy="427"/>
                  <a:chOff x="1021" y="241"/>
                  <a:chExt cx="2208" cy="427"/>
                </a:xfrm>
              </p:grpSpPr>
              <p:sp>
                <p:nvSpPr>
                  <p:cNvPr id="1030156"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7"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8"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9"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0"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1"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2"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3"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4"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5"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6"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7"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8"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9"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0"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1"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2"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3"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4"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5"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6"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7"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8"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9"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0"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1"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2"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3"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4"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5"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6"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7"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8"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9"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0"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1"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2"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3"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4"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5"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6"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7"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8"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9"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0"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1"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2"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3"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4"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5"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6"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7"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8"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9"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0"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1"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nvGrpSpPr>
                <p:cNvPr id="6" name="Group 68"/>
                <p:cNvGrpSpPr>
                  <a:grpSpLocks/>
                </p:cNvGrpSpPr>
                <p:nvPr/>
              </p:nvGrpSpPr>
              <p:grpSpPr bwMode="auto">
                <a:xfrm>
                  <a:off x="3709" y="240"/>
                  <a:ext cx="1139" cy="429"/>
                  <a:chOff x="3709" y="240"/>
                  <a:chExt cx="1139" cy="429"/>
                </a:xfrm>
              </p:grpSpPr>
              <p:sp>
                <p:nvSpPr>
                  <p:cNvPr id="1030213"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4"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5"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6"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7"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8"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9"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0"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1"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2"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3"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4"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5"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6"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7"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8"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9"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0"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1"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2"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3"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4"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5"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6"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7"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8"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9"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0"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1"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2"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3"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4"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5"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6"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7"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8"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9"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0"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1"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2"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3"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4"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grpSp>
            <p:nvGrpSpPr>
              <p:cNvPr id="7" name="Group 111"/>
              <p:cNvGrpSpPr>
                <a:grpSpLocks/>
              </p:cNvGrpSpPr>
              <p:nvPr/>
            </p:nvGrpSpPr>
            <p:grpSpPr bwMode="auto">
              <a:xfrm>
                <a:off x="798" y="111"/>
                <a:ext cx="4702" cy="418"/>
                <a:chOff x="798" y="255"/>
                <a:chExt cx="4702" cy="418"/>
              </a:xfrm>
            </p:grpSpPr>
            <p:sp>
              <p:nvSpPr>
                <p:cNvPr id="103025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7"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8"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9"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0"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1"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2"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3"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4"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5"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6"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7"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8"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9"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0"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1"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2"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3"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4"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5"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6"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grpSp>
          <p:grpSp>
            <p:nvGrpSpPr>
              <p:cNvPr id="8" name="Group 133"/>
              <p:cNvGrpSpPr>
                <a:grpSpLocks/>
              </p:cNvGrpSpPr>
              <p:nvPr/>
            </p:nvGrpSpPr>
            <p:grpSpPr bwMode="auto">
              <a:xfrm>
                <a:off x="1208" y="109"/>
                <a:ext cx="3694" cy="423"/>
                <a:chOff x="1034" y="245"/>
                <a:chExt cx="3694" cy="423"/>
              </a:xfrm>
            </p:grpSpPr>
            <p:sp>
              <p:nvSpPr>
                <p:cNvPr id="1030278"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79"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0"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1"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2"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3"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4"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5"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6"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7"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8"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9"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0"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1"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2"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3"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4"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5"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6"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7"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8"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9"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0"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1"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2"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grpSp>
        </p:grpSp>
        <p:pic>
          <p:nvPicPr>
            <p:cNvPr id="1030303" name="Picture 159"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auto">
            <a:xfrm>
              <a:off x="165" y="55"/>
              <a:ext cx="562" cy="524"/>
            </a:xfrm>
            <a:prstGeom prst="rect">
              <a:avLst/>
            </a:prstGeom>
            <a:noFill/>
          </p:spPr>
        </p:pic>
      </p:grpSp>
    </p:spTree>
  </p:cSld>
  <p:clrMap bg1="lt1" tx1="dk1" bg2="lt2" tx2="dk2" accent1="accent1" accent2="accent2" accent3="accent3" accent4="accent4" accent5="accent5" accent6="accent6" hlink="hlink" folHlink="folHlink"/>
  <p:hf hdr="0" ftr="0" dt="0"/>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Times New Roman" pitchFamily="18" charset="0"/>
        </a:defRPr>
      </a:lvl2pPr>
      <a:lvl3pPr algn="l" rtl="0" fontAlgn="base">
        <a:spcBef>
          <a:spcPct val="0"/>
        </a:spcBef>
        <a:spcAft>
          <a:spcPct val="0"/>
        </a:spcAft>
        <a:defRPr sz="4400" i="1">
          <a:solidFill>
            <a:schemeClr val="tx2"/>
          </a:solidFill>
          <a:latin typeface="Times New Roman" pitchFamily="18" charset="0"/>
        </a:defRPr>
      </a:lvl3pPr>
      <a:lvl4pPr algn="l" rtl="0" fontAlgn="base">
        <a:spcBef>
          <a:spcPct val="0"/>
        </a:spcBef>
        <a:spcAft>
          <a:spcPct val="0"/>
        </a:spcAft>
        <a:defRPr sz="4400" i="1">
          <a:solidFill>
            <a:schemeClr val="tx2"/>
          </a:solidFill>
          <a:latin typeface="Times New Roman" pitchFamily="18" charset="0"/>
        </a:defRPr>
      </a:lvl4pPr>
      <a:lvl5pPr algn="l" rtl="0" fontAlgn="base">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Blip>
          <a:blip r:embed="rId3"/>
        </a:buBlip>
        <a:defRPr sz="3200">
          <a:solidFill>
            <a:schemeClr val="tx1"/>
          </a:solidFill>
          <a:latin typeface="+mn-lt"/>
          <a:ea typeface="+mn-ea"/>
          <a:cs typeface="+mn-cs"/>
        </a:defRPr>
      </a:lvl1pPr>
      <a:lvl2pPr marL="742950" indent="-285750" algn="l" rtl="0" fontAlgn="base">
        <a:spcBef>
          <a:spcPct val="20000"/>
        </a:spcBef>
        <a:spcAft>
          <a:spcPct val="0"/>
        </a:spcAft>
        <a:buSzPct val="75000"/>
        <a:buBlip>
          <a:blip r:embed="rId4"/>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30146" name="Rectangle 2"/>
          <p:cNvSpPr>
            <a:spLocks noGrp="1" noChangeArrowheads="1"/>
          </p:cNvSpPr>
          <p:nvPr>
            <p:ph type="title"/>
          </p:nvPr>
        </p:nvSpPr>
        <p:spPr bwMode="auto">
          <a:xfrm>
            <a:off x="246063" y="930275"/>
            <a:ext cx="7754937" cy="822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14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14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j-lt"/>
              </a:defRPr>
            </a:lvl1pPr>
          </a:lstStyle>
          <a:p>
            <a:pPr defTabSz="914400"/>
            <a:endParaRPr lang="en-US">
              <a:solidFill>
                <a:srgbClr val="000000"/>
              </a:solidFill>
              <a:latin typeface="Times New Roman"/>
            </a:endParaRPr>
          </a:p>
        </p:txBody>
      </p:sp>
      <p:sp>
        <p:nvSpPr>
          <p:cNvPr id="103014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j-lt"/>
              </a:defRPr>
            </a:lvl1pPr>
          </a:lstStyle>
          <a:p>
            <a:pPr defTabSz="914400"/>
            <a:endParaRPr lang="en-US">
              <a:solidFill>
                <a:srgbClr val="000000"/>
              </a:solidFill>
              <a:latin typeface="Times New Roman"/>
            </a:endParaRPr>
          </a:p>
        </p:txBody>
      </p:sp>
      <p:sp>
        <p:nvSpPr>
          <p:cNvPr id="1030150"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j-lt"/>
              </a:defRPr>
            </a:lvl1pPr>
          </a:lstStyle>
          <a:p>
            <a:pPr defTabSz="914400"/>
            <a:fld id="{3FD2850B-1F08-41DC-A8BF-305B2E9688A7}" type="slidenum">
              <a:rPr lang="en-US">
                <a:solidFill>
                  <a:srgbClr val="000000"/>
                </a:solidFill>
                <a:latin typeface="Times New Roman"/>
              </a:rPr>
              <a:pPr defTabSz="914400"/>
              <a:t>‹#›</a:t>
            </a:fld>
            <a:endParaRPr lang="en-US">
              <a:solidFill>
                <a:srgbClr val="000000"/>
              </a:solidFill>
              <a:latin typeface="Times New Roman"/>
            </a:endParaRPr>
          </a:p>
        </p:txBody>
      </p:sp>
      <p:grpSp>
        <p:nvGrpSpPr>
          <p:cNvPr id="2" name="Group 7"/>
          <p:cNvGrpSpPr>
            <a:grpSpLocks/>
          </p:cNvGrpSpPr>
          <p:nvPr/>
        </p:nvGrpSpPr>
        <p:grpSpPr bwMode="auto">
          <a:xfrm>
            <a:off x="1371600" y="87313"/>
            <a:ext cx="6172200" cy="598487"/>
            <a:chOff x="165" y="55"/>
            <a:chExt cx="5347" cy="524"/>
          </a:xfrm>
        </p:grpSpPr>
        <p:grpSp>
          <p:nvGrpSpPr>
            <p:cNvPr id="3" name="Group 8"/>
            <p:cNvGrpSpPr>
              <a:grpSpLocks/>
            </p:cNvGrpSpPr>
            <p:nvPr userDrawn="1"/>
          </p:nvGrpSpPr>
          <p:grpSpPr bwMode="auto">
            <a:xfrm>
              <a:off x="664" y="104"/>
              <a:ext cx="4848" cy="432"/>
              <a:chOff x="664" y="104"/>
              <a:chExt cx="4848" cy="432"/>
            </a:xfrm>
          </p:grpSpPr>
          <p:sp>
            <p:nvSpPr>
              <p:cNvPr id="1030153"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defTabSz="914400"/>
                <a:endParaRPr lang="en-US">
                  <a:solidFill>
                    <a:srgbClr val="000000"/>
                  </a:solidFill>
                  <a:latin typeface="Tahoma"/>
                </a:endParaRPr>
              </a:p>
            </p:txBody>
          </p:sp>
          <p:grpSp>
            <p:nvGrpSpPr>
              <p:cNvPr id="4" name="Group 10"/>
              <p:cNvGrpSpPr>
                <a:grpSpLocks/>
              </p:cNvGrpSpPr>
              <p:nvPr/>
            </p:nvGrpSpPr>
            <p:grpSpPr bwMode="auto">
              <a:xfrm>
                <a:off x="1195" y="104"/>
                <a:ext cx="3827" cy="429"/>
                <a:chOff x="1021" y="240"/>
                <a:chExt cx="3827" cy="429"/>
              </a:xfrm>
            </p:grpSpPr>
            <p:grpSp>
              <p:nvGrpSpPr>
                <p:cNvPr id="5" name="Group 11"/>
                <p:cNvGrpSpPr>
                  <a:grpSpLocks/>
                </p:cNvGrpSpPr>
                <p:nvPr/>
              </p:nvGrpSpPr>
              <p:grpSpPr bwMode="auto">
                <a:xfrm>
                  <a:off x="1021" y="241"/>
                  <a:ext cx="2208" cy="427"/>
                  <a:chOff x="1021" y="241"/>
                  <a:chExt cx="2208" cy="427"/>
                </a:xfrm>
              </p:grpSpPr>
              <p:sp>
                <p:nvSpPr>
                  <p:cNvPr id="1030156"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7"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8"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9"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0"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1"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2"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3"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4"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5"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6"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7"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8"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9"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0"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1"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2"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3"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4"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5"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6"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7"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8"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9"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0"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1"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2"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3"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4"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5"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6"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7"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8"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9"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0"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1"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2"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3"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4"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5"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6"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7"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8"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9"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0"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1"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2"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3"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4"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5"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6"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7"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8"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9"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0"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1"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nvGrpSpPr>
                <p:cNvPr id="6" name="Group 68"/>
                <p:cNvGrpSpPr>
                  <a:grpSpLocks/>
                </p:cNvGrpSpPr>
                <p:nvPr/>
              </p:nvGrpSpPr>
              <p:grpSpPr bwMode="auto">
                <a:xfrm>
                  <a:off x="3709" y="240"/>
                  <a:ext cx="1139" cy="429"/>
                  <a:chOff x="3709" y="240"/>
                  <a:chExt cx="1139" cy="429"/>
                </a:xfrm>
              </p:grpSpPr>
              <p:sp>
                <p:nvSpPr>
                  <p:cNvPr id="1030213"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4"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5"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6"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7"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8"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9"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0"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1"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2"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3"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4"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5"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6"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7"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8"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9"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0"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1"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2"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3"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4"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5"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6"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7"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8"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9"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0"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1"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2"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3"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4"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5"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6"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7"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8"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9"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0"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1"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2"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3"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4"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grpSp>
            <p:nvGrpSpPr>
              <p:cNvPr id="7" name="Group 111"/>
              <p:cNvGrpSpPr>
                <a:grpSpLocks/>
              </p:cNvGrpSpPr>
              <p:nvPr/>
            </p:nvGrpSpPr>
            <p:grpSpPr bwMode="auto">
              <a:xfrm>
                <a:off x="798" y="111"/>
                <a:ext cx="4702" cy="418"/>
                <a:chOff x="798" y="255"/>
                <a:chExt cx="4702" cy="418"/>
              </a:xfrm>
            </p:grpSpPr>
            <p:sp>
              <p:nvSpPr>
                <p:cNvPr id="103025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7"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8"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9"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0"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1"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2"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3"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4"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5"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6"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7"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8"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9"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0"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1"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2"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3"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4"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5"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6"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grpSp>
          <p:grpSp>
            <p:nvGrpSpPr>
              <p:cNvPr id="8" name="Group 133"/>
              <p:cNvGrpSpPr>
                <a:grpSpLocks/>
              </p:cNvGrpSpPr>
              <p:nvPr/>
            </p:nvGrpSpPr>
            <p:grpSpPr bwMode="auto">
              <a:xfrm>
                <a:off x="1208" y="109"/>
                <a:ext cx="3694" cy="423"/>
                <a:chOff x="1034" y="245"/>
                <a:chExt cx="3694" cy="423"/>
              </a:xfrm>
            </p:grpSpPr>
            <p:sp>
              <p:nvSpPr>
                <p:cNvPr id="1030278"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79"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0"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1"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2"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3"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4"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5"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6"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7"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8"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9"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0"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1"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2"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3"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4"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5"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6"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7"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8"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9"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0"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1"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2"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grpSp>
        </p:grpSp>
        <p:pic>
          <p:nvPicPr>
            <p:cNvPr id="1030303" name="Picture 159"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auto">
            <a:xfrm>
              <a:off x="165" y="55"/>
              <a:ext cx="562" cy="524"/>
            </a:xfrm>
            <a:prstGeom prst="rect">
              <a:avLst/>
            </a:prstGeom>
            <a:noFill/>
          </p:spPr>
        </p:pic>
      </p:grpSp>
    </p:spTree>
  </p:cSld>
  <p:clrMap bg1="lt1" tx1="dk1" bg2="lt2" tx2="dk2" accent1="accent1" accent2="accent2" accent3="accent3" accent4="accent4" accent5="accent5" accent6="accent6" hlink="hlink" folHlink="folHlink"/>
  <p:hf hdr="0" ftr="0" dt="0"/>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Times New Roman" pitchFamily="18" charset="0"/>
        </a:defRPr>
      </a:lvl2pPr>
      <a:lvl3pPr algn="l" rtl="0" fontAlgn="base">
        <a:spcBef>
          <a:spcPct val="0"/>
        </a:spcBef>
        <a:spcAft>
          <a:spcPct val="0"/>
        </a:spcAft>
        <a:defRPr sz="4400" i="1">
          <a:solidFill>
            <a:schemeClr val="tx2"/>
          </a:solidFill>
          <a:latin typeface="Times New Roman" pitchFamily="18" charset="0"/>
        </a:defRPr>
      </a:lvl3pPr>
      <a:lvl4pPr algn="l" rtl="0" fontAlgn="base">
        <a:spcBef>
          <a:spcPct val="0"/>
        </a:spcBef>
        <a:spcAft>
          <a:spcPct val="0"/>
        </a:spcAft>
        <a:defRPr sz="4400" i="1">
          <a:solidFill>
            <a:schemeClr val="tx2"/>
          </a:solidFill>
          <a:latin typeface="Times New Roman" pitchFamily="18" charset="0"/>
        </a:defRPr>
      </a:lvl4pPr>
      <a:lvl5pPr algn="l" rtl="0" fontAlgn="base">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Blip>
          <a:blip r:embed="rId3"/>
        </a:buBlip>
        <a:defRPr sz="3200">
          <a:solidFill>
            <a:schemeClr val="tx1"/>
          </a:solidFill>
          <a:latin typeface="+mn-lt"/>
          <a:ea typeface="+mn-ea"/>
          <a:cs typeface="+mn-cs"/>
        </a:defRPr>
      </a:lvl1pPr>
      <a:lvl2pPr marL="742950" indent="-285750" algn="l" rtl="0" fontAlgn="base">
        <a:spcBef>
          <a:spcPct val="20000"/>
        </a:spcBef>
        <a:spcAft>
          <a:spcPct val="0"/>
        </a:spcAft>
        <a:buSzPct val="75000"/>
        <a:buBlip>
          <a:blip r:embed="rId4"/>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30146" name="Rectangle 2"/>
          <p:cNvSpPr>
            <a:spLocks noGrp="1" noChangeArrowheads="1"/>
          </p:cNvSpPr>
          <p:nvPr>
            <p:ph type="title"/>
          </p:nvPr>
        </p:nvSpPr>
        <p:spPr bwMode="auto">
          <a:xfrm>
            <a:off x="246063" y="930275"/>
            <a:ext cx="7754937" cy="822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14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14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j-lt"/>
              </a:defRPr>
            </a:lvl1pPr>
          </a:lstStyle>
          <a:p>
            <a:pPr defTabSz="914400"/>
            <a:endParaRPr lang="en-US">
              <a:solidFill>
                <a:srgbClr val="000000"/>
              </a:solidFill>
              <a:latin typeface="Times New Roman"/>
            </a:endParaRPr>
          </a:p>
        </p:txBody>
      </p:sp>
      <p:sp>
        <p:nvSpPr>
          <p:cNvPr id="103014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j-lt"/>
              </a:defRPr>
            </a:lvl1pPr>
          </a:lstStyle>
          <a:p>
            <a:pPr defTabSz="914400"/>
            <a:endParaRPr lang="en-US">
              <a:solidFill>
                <a:srgbClr val="000000"/>
              </a:solidFill>
              <a:latin typeface="Times New Roman"/>
            </a:endParaRPr>
          </a:p>
        </p:txBody>
      </p:sp>
      <p:sp>
        <p:nvSpPr>
          <p:cNvPr id="1030150"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j-lt"/>
              </a:defRPr>
            </a:lvl1pPr>
          </a:lstStyle>
          <a:p>
            <a:pPr defTabSz="914400"/>
            <a:fld id="{3FD2850B-1F08-41DC-A8BF-305B2E9688A7}" type="slidenum">
              <a:rPr lang="en-US">
                <a:solidFill>
                  <a:srgbClr val="000000"/>
                </a:solidFill>
                <a:latin typeface="Times New Roman"/>
              </a:rPr>
              <a:pPr defTabSz="914400"/>
              <a:t>‹#›</a:t>
            </a:fld>
            <a:endParaRPr lang="en-US">
              <a:solidFill>
                <a:srgbClr val="000000"/>
              </a:solidFill>
              <a:latin typeface="Times New Roman"/>
            </a:endParaRPr>
          </a:p>
        </p:txBody>
      </p:sp>
      <p:grpSp>
        <p:nvGrpSpPr>
          <p:cNvPr id="2" name="Group 7"/>
          <p:cNvGrpSpPr>
            <a:grpSpLocks/>
          </p:cNvGrpSpPr>
          <p:nvPr/>
        </p:nvGrpSpPr>
        <p:grpSpPr bwMode="auto">
          <a:xfrm>
            <a:off x="1371600" y="87313"/>
            <a:ext cx="6172200" cy="598487"/>
            <a:chOff x="165" y="55"/>
            <a:chExt cx="5347" cy="524"/>
          </a:xfrm>
        </p:grpSpPr>
        <p:grpSp>
          <p:nvGrpSpPr>
            <p:cNvPr id="3" name="Group 8"/>
            <p:cNvGrpSpPr>
              <a:grpSpLocks/>
            </p:cNvGrpSpPr>
            <p:nvPr userDrawn="1"/>
          </p:nvGrpSpPr>
          <p:grpSpPr bwMode="auto">
            <a:xfrm>
              <a:off x="664" y="104"/>
              <a:ext cx="4848" cy="432"/>
              <a:chOff x="664" y="104"/>
              <a:chExt cx="4848" cy="432"/>
            </a:xfrm>
          </p:grpSpPr>
          <p:sp>
            <p:nvSpPr>
              <p:cNvPr id="1030153"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defTabSz="914400"/>
                <a:endParaRPr lang="en-US">
                  <a:solidFill>
                    <a:srgbClr val="000000"/>
                  </a:solidFill>
                  <a:latin typeface="Tahoma"/>
                </a:endParaRPr>
              </a:p>
            </p:txBody>
          </p:sp>
          <p:grpSp>
            <p:nvGrpSpPr>
              <p:cNvPr id="4" name="Group 10"/>
              <p:cNvGrpSpPr>
                <a:grpSpLocks/>
              </p:cNvGrpSpPr>
              <p:nvPr/>
            </p:nvGrpSpPr>
            <p:grpSpPr bwMode="auto">
              <a:xfrm>
                <a:off x="1195" y="104"/>
                <a:ext cx="3827" cy="429"/>
                <a:chOff x="1021" y="240"/>
                <a:chExt cx="3827" cy="429"/>
              </a:xfrm>
            </p:grpSpPr>
            <p:grpSp>
              <p:nvGrpSpPr>
                <p:cNvPr id="5" name="Group 11"/>
                <p:cNvGrpSpPr>
                  <a:grpSpLocks/>
                </p:cNvGrpSpPr>
                <p:nvPr/>
              </p:nvGrpSpPr>
              <p:grpSpPr bwMode="auto">
                <a:xfrm>
                  <a:off x="1021" y="241"/>
                  <a:ext cx="2208" cy="427"/>
                  <a:chOff x="1021" y="241"/>
                  <a:chExt cx="2208" cy="427"/>
                </a:xfrm>
              </p:grpSpPr>
              <p:sp>
                <p:nvSpPr>
                  <p:cNvPr id="1030156"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7"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8"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9"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0"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1"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2"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3"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4"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5"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6"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7"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8"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9"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0"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1"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2"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3"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4"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5"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6"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7"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8"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9"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0"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1"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2"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3"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4"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5"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6"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7"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8"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9"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0"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1"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2"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3"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4"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5"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6"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7"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8"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9"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0"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1"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2"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3"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4"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5"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6"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7"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8"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9"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0"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1"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nvGrpSpPr>
                <p:cNvPr id="6" name="Group 68"/>
                <p:cNvGrpSpPr>
                  <a:grpSpLocks/>
                </p:cNvGrpSpPr>
                <p:nvPr/>
              </p:nvGrpSpPr>
              <p:grpSpPr bwMode="auto">
                <a:xfrm>
                  <a:off x="3709" y="240"/>
                  <a:ext cx="1139" cy="429"/>
                  <a:chOff x="3709" y="240"/>
                  <a:chExt cx="1139" cy="429"/>
                </a:xfrm>
              </p:grpSpPr>
              <p:sp>
                <p:nvSpPr>
                  <p:cNvPr id="1030213"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4"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5"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6"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7"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8"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9"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0"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1"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2"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3"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4"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5"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6"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7"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8"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9"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0"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1"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2"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3"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4"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5"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6"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7"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8"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9"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0"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1"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2"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3"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4"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5"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6"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7"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8"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9"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0"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1"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2"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3"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4"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grpSp>
            <p:nvGrpSpPr>
              <p:cNvPr id="7" name="Group 111"/>
              <p:cNvGrpSpPr>
                <a:grpSpLocks/>
              </p:cNvGrpSpPr>
              <p:nvPr/>
            </p:nvGrpSpPr>
            <p:grpSpPr bwMode="auto">
              <a:xfrm>
                <a:off x="798" y="111"/>
                <a:ext cx="4702" cy="418"/>
                <a:chOff x="798" y="255"/>
                <a:chExt cx="4702" cy="418"/>
              </a:xfrm>
            </p:grpSpPr>
            <p:sp>
              <p:nvSpPr>
                <p:cNvPr id="103025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7"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8"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9"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0"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1"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2"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3"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4"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5"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6"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7"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8"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9"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0"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1"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2"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3"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4"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5"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6"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grpSp>
          <p:grpSp>
            <p:nvGrpSpPr>
              <p:cNvPr id="8" name="Group 133"/>
              <p:cNvGrpSpPr>
                <a:grpSpLocks/>
              </p:cNvGrpSpPr>
              <p:nvPr/>
            </p:nvGrpSpPr>
            <p:grpSpPr bwMode="auto">
              <a:xfrm>
                <a:off x="1208" y="109"/>
                <a:ext cx="3694" cy="423"/>
                <a:chOff x="1034" y="245"/>
                <a:chExt cx="3694" cy="423"/>
              </a:xfrm>
            </p:grpSpPr>
            <p:sp>
              <p:nvSpPr>
                <p:cNvPr id="1030278"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79"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0"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1"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2"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3"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4"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5"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6"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7"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8"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9"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0"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1"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2"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3"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4"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5"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6"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7"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8"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9"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0"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1"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2"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grpSp>
        </p:grpSp>
        <p:pic>
          <p:nvPicPr>
            <p:cNvPr id="1030303" name="Picture 159"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auto">
            <a:xfrm>
              <a:off x="165" y="55"/>
              <a:ext cx="562" cy="524"/>
            </a:xfrm>
            <a:prstGeom prst="rect">
              <a:avLst/>
            </a:prstGeom>
            <a:noFill/>
          </p:spPr>
        </p:pic>
      </p:grpSp>
    </p:spTree>
  </p:cSld>
  <p:clrMap bg1="lt1" tx1="dk1" bg2="lt2" tx2="dk2" accent1="accent1" accent2="accent2" accent3="accent3" accent4="accent4" accent5="accent5" accent6="accent6" hlink="hlink" folHlink="folHlink"/>
  <p:hf hdr="0" ftr="0" dt="0"/>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Times New Roman" pitchFamily="18" charset="0"/>
        </a:defRPr>
      </a:lvl2pPr>
      <a:lvl3pPr algn="l" rtl="0" fontAlgn="base">
        <a:spcBef>
          <a:spcPct val="0"/>
        </a:spcBef>
        <a:spcAft>
          <a:spcPct val="0"/>
        </a:spcAft>
        <a:defRPr sz="4400" i="1">
          <a:solidFill>
            <a:schemeClr val="tx2"/>
          </a:solidFill>
          <a:latin typeface="Times New Roman" pitchFamily="18" charset="0"/>
        </a:defRPr>
      </a:lvl3pPr>
      <a:lvl4pPr algn="l" rtl="0" fontAlgn="base">
        <a:spcBef>
          <a:spcPct val="0"/>
        </a:spcBef>
        <a:spcAft>
          <a:spcPct val="0"/>
        </a:spcAft>
        <a:defRPr sz="4400" i="1">
          <a:solidFill>
            <a:schemeClr val="tx2"/>
          </a:solidFill>
          <a:latin typeface="Times New Roman" pitchFamily="18" charset="0"/>
        </a:defRPr>
      </a:lvl4pPr>
      <a:lvl5pPr algn="l" rtl="0" fontAlgn="base">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Blip>
          <a:blip r:embed="rId3"/>
        </a:buBlip>
        <a:defRPr sz="3200">
          <a:solidFill>
            <a:schemeClr val="tx1"/>
          </a:solidFill>
          <a:latin typeface="+mn-lt"/>
          <a:ea typeface="+mn-ea"/>
          <a:cs typeface="+mn-cs"/>
        </a:defRPr>
      </a:lvl1pPr>
      <a:lvl2pPr marL="742950" indent="-285750" algn="l" rtl="0" fontAlgn="base">
        <a:spcBef>
          <a:spcPct val="20000"/>
        </a:spcBef>
        <a:spcAft>
          <a:spcPct val="0"/>
        </a:spcAft>
        <a:buSzPct val="75000"/>
        <a:buBlip>
          <a:blip r:embed="rId4"/>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30146" name="Rectangle 2"/>
          <p:cNvSpPr>
            <a:spLocks noGrp="1" noChangeArrowheads="1"/>
          </p:cNvSpPr>
          <p:nvPr>
            <p:ph type="title"/>
          </p:nvPr>
        </p:nvSpPr>
        <p:spPr bwMode="auto">
          <a:xfrm>
            <a:off x="246063" y="930275"/>
            <a:ext cx="7754937" cy="822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14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14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j-lt"/>
              </a:defRPr>
            </a:lvl1pPr>
          </a:lstStyle>
          <a:p>
            <a:pPr defTabSz="914400"/>
            <a:endParaRPr lang="en-US">
              <a:solidFill>
                <a:srgbClr val="000000"/>
              </a:solidFill>
              <a:latin typeface="Times New Roman"/>
            </a:endParaRPr>
          </a:p>
        </p:txBody>
      </p:sp>
      <p:sp>
        <p:nvSpPr>
          <p:cNvPr id="103014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j-lt"/>
              </a:defRPr>
            </a:lvl1pPr>
          </a:lstStyle>
          <a:p>
            <a:pPr defTabSz="914400"/>
            <a:endParaRPr lang="en-US">
              <a:solidFill>
                <a:srgbClr val="000000"/>
              </a:solidFill>
              <a:latin typeface="Times New Roman"/>
            </a:endParaRPr>
          </a:p>
        </p:txBody>
      </p:sp>
      <p:sp>
        <p:nvSpPr>
          <p:cNvPr id="1030150"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j-lt"/>
              </a:defRPr>
            </a:lvl1pPr>
          </a:lstStyle>
          <a:p>
            <a:pPr defTabSz="914400"/>
            <a:fld id="{3FD2850B-1F08-41DC-A8BF-305B2E9688A7}" type="slidenum">
              <a:rPr lang="en-US">
                <a:solidFill>
                  <a:srgbClr val="000000"/>
                </a:solidFill>
                <a:latin typeface="Times New Roman"/>
              </a:rPr>
              <a:pPr defTabSz="914400"/>
              <a:t>‹#›</a:t>
            </a:fld>
            <a:endParaRPr lang="en-US">
              <a:solidFill>
                <a:srgbClr val="000000"/>
              </a:solidFill>
              <a:latin typeface="Times New Roman"/>
            </a:endParaRPr>
          </a:p>
        </p:txBody>
      </p:sp>
      <p:grpSp>
        <p:nvGrpSpPr>
          <p:cNvPr id="2" name="Group 7"/>
          <p:cNvGrpSpPr>
            <a:grpSpLocks/>
          </p:cNvGrpSpPr>
          <p:nvPr/>
        </p:nvGrpSpPr>
        <p:grpSpPr bwMode="auto">
          <a:xfrm>
            <a:off x="1371600" y="87313"/>
            <a:ext cx="6172200" cy="598487"/>
            <a:chOff x="165" y="55"/>
            <a:chExt cx="5347" cy="524"/>
          </a:xfrm>
        </p:grpSpPr>
        <p:grpSp>
          <p:nvGrpSpPr>
            <p:cNvPr id="3" name="Group 8"/>
            <p:cNvGrpSpPr>
              <a:grpSpLocks/>
            </p:cNvGrpSpPr>
            <p:nvPr userDrawn="1"/>
          </p:nvGrpSpPr>
          <p:grpSpPr bwMode="auto">
            <a:xfrm>
              <a:off x="664" y="104"/>
              <a:ext cx="4848" cy="432"/>
              <a:chOff x="664" y="104"/>
              <a:chExt cx="4848" cy="432"/>
            </a:xfrm>
          </p:grpSpPr>
          <p:sp>
            <p:nvSpPr>
              <p:cNvPr id="1030153"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defTabSz="914400"/>
                <a:endParaRPr lang="en-US">
                  <a:solidFill>
                    <a:srgbClr val="000000"/>
                  </a:solidFill>
                  <a:latin typeface="Tahoma"/>
                </a:endParaRPr>
              </a:p>
            </p:txBody>
          </p:sp>
          <p:grpSp>
            <p:nvGrpSpPr>
              <p:cNvPr id="4" name="Group 10"/>
              <p:cNvGrpSpPr>
                <a:grpSpLocks/>
              </p:cNvGrpSpPr>
              <p:nvPr/>
            </p:nvGrpSpPr>
            <p:grpSpPr bwMode="auto">
              <a:xfrm>
                <a:off x="1195" y="104"/>
                <a:ext cx="3827" cy="429"/>
                <a:chOff x="1021" y="240"/>
                <a:chExt cx="3827" cy="429"/>
              </a:xfrm>
            </p:grpSpPr>
            <p:grpSp>
              <p:nvGrpSpPr>
                <p:cNvPr id="5" name="Group 11"/>
                <p:cNvGrpSpPr>
                  <a:grpSpLocks/>
                </p:cNvGrpSpPr>
                <p:nvPr/>
              </p:nvGrpSpPr>
              <p:grpSpPr bwMode="auto">
                <a:xfrm>
                  <a:off x="1021" y="241"/>
                  <a:ext cx="2208" cy="427"/>
                  <a:chOff x="1021" y="241"/>
                  <a:chExt cx="2208" cy="427"/>
                </a:xfrm>
              </p:grpSpPr>
              <p:sp>
                <p:nvSpPr>
                  <p:cNvPr id="1030156"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7"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8"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9"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0"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1"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2"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3"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4"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5"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6"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7"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8"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9"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0"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1"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2"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3"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4"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5"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6"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7"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8"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9"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0"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1"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2"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3"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4"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5"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6"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7"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8"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9"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0"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1"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2"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3"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4"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5"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6"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7"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8"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9"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0"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1"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2"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3"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4"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5"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6"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7"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8"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9"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0"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1"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nvGrpSpPr>
                <p:cNvPr id="6" name="Group 68"/>
                <p:cNvGrpSpPr>
                  <a:grpSpLocks/>
                </p:cNvGrpSpPr>
                <p:nvPr/>
              </p:nvGrpSpPr>
              <p:grpSpPr bwMode="auto">
                <a:xfrm>
                  <a:off x="3709" y="240"/>
                  <a:ext cx="1139" cy="429"/>
                  <a:chOff x="3709" y="240"/>
                  <a:chExt cx="1139" cy="429"/>
                </a:xfrm>
              </p:grpSpPr>
              <p:sp>
                <p:nvSpPr>
                  <p:cNvPr id="1030213"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4"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5"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6"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7"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8"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9"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0"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1"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2"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3"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4"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5"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6"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7"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8"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9"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0"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1"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2"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3"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4"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5"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6"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7"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8"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9"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0"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1"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2"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3"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4"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5"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6"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7"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8"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9"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0"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1"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2"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3"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4"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grpSp>
            <p:nvGrpSpPr>
              <p:cNvPr id="7" name="Group 111"/>
              <p:cNvGrpSpPr>
                <a:grpSpLocks/>
              </p:cNvGrpSpPr>
              <p:nvPr/>
            </p:nvGrpSpPr>
            <p:grpSpPr bwMode="auto">
              <a:xfrm>
                <a:off x="798" y="111"/>
                <a:ext cx="4702" cy="418"/>
                <a:chOff x="798" y="255"/>
                <a:chExt cx="4702" cy="418"/>
              </a:xfrm>
            </p:grpSpPr>
            <p:sp>
              <p:nvSpPr>
                <p:cNvPr id="103025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7"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8"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9"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0"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1"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2"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3"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4"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5"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6"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7"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8"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9"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0"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1"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2"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3"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4"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5"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6"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grpSp>
          <p:grpSp>
            <p:nvGrpSpPr>
              <p:cNvPr id="8" name="Group 133"/>
              <p:cNvGrpSpPr>
                <a:grpSpLocks/>
              </p:cNvGrpSpPr>
              <p:nvPr/>
            </p:nvGrpSpPr>
            <p:grpSpPr bwMode="auto">
              <a:xfrm>
                <a:off x="1208" y="109"/>
                <a:ext cx="3694" cy="423"/>
                <a:chOff x="1034" y="245"/>
                <a:chExt cx="3694" cy="423"/>
              </a:xfrm>
            </p:grpSpPr>
            <p:sp>
              <p:nvSpPr>
                <p:cNvPr id="1030278"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79"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0"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1"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2"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3"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4"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5"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6"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7"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8"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9"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0"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1"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2"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3"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4"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5"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6"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7"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8"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9"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0"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1"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2"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grpSp>
        </p:grpSp>
        <p:pic>
          <p:nvPicPr>
            <p:cNvPr id="1030303" name="Picture 159"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auto">
            <a:xfrm>
              <a:off x="165" y="55"/>
              <a:ext cx="562" cy="524"/>
            </a:xfrm>
            <a:prstGeom prst="rect">
              <a:avLst/>
            </a:prstGeom>
            <a:noFill/>
          </p:spPr>
        </p:pic>
      </p:grpSp>
    </p:spTree>
  </p:cSld>
  <p:clrMap bg1="lt1" tx1="dk1" bg2="lt2" tx2="dk2" accent1="accent1" accent2="accent2" accent3="accent3" accent4="accent4" accent5="accent5" accent6="accent6" hlink="hlink" folHlink="folHlink"/>
  <p:hf hdr="0" ftr="0" dt="0"/>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Times New Roman" pitchFamily="18" charset="0"/>
        </a:defRPr>
      </a:lvl2pPr>
      <a:lvl3pPr algn="l" rtl="0" fontAlgn="base">
        <a:spcBef>
          <a:spcPct val="0"/>
        </a:spcBef>
        <a:spcAft>
          <a:spcPct val="0"/>
        </a:spcAft>
        <a:defRPr sz="4400" i="1">
          <a:solidFill>
            <a:schemeClr val="tx2"/>
          </a:solidFill>
          <a:latin typeface="Times New Roman" pitchFamily="18" charset="0"/>
        </a:defRPr>
      </a:lvl3pPr>
      <a:lvl4pPr algn="l" rtl="0" fontAlgn="base">
        <a:spcBef>
          <a:spcPct val="0"/>
        </a:spcBef>
        <a:spcAft>
          <a:spcPct val="0"/>
        </a:spcAft>
        <a:defRPr sz="4400" i="1">
          <a:solidFill>
            <a:schemeClr val="tx2"/>
          </a:solidFill>
          <a:latin typeface="Times New Roman" pitchFamily="18" charset="0"/>
        </a:defRPr>
      </a:lvl4pPr>
      <a:lvl5pPr algn="l" rtl="0" fontAlgn="base">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Blip>
          <a:blip r:embed="rId3"/>
        </a:buBlip>
        <a:defRPr sz="3200">
          <a:solidFill>
            <a:schemeClr val="tx1"/>
          </a:solidFill>
          <a:latin typeface="+mn-lt"/>
          <a:ea typeface="+mn-ea"/>
          <a:cs typeface="+mn-cs"/>
        </a:defRPr>
      </a:lvl1pPr>
      <a:lvl2pPr marL="742950" indent="-285750" algn="l" rtl="0" fontAlgn="base">
        <a:spcBef>
          <a:spcPct val="20000"/>
        </a:spcBef>
        <a:spcAft>
          <a:spcPct val="0"/>
        </a:spcAft>
        <a:buSzPct val="75000"/>
        <a:buBlip>
          <a:blip r:embed="rId4"/>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30146" name="Rectangle 2"/>
          <p:cNvSpPr>
            <a:spLocks noGrp="1" noChangeArrowheads="1"/>
          </p:cNvSpPr>
          <p:nvPr>
            <p:ph type="title"/>
          </p:nvPr>
        </p:nvSpPr>
        <p:spPr bwMode="auto">
          <a:xfrm>
            <a:off x="246063" y="930275"/>
            <a:ext cx="7754937" cy="822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14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14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j-lt"/>
              </a:defRPr>
            </a:lvl1pPr>
          </a:lstStyle>
          <a:p>
            <a:pPr defTabSz="914400"/>
            <a:endParaRPr lang="en-US">
              <a:solidFill>
                <a:srgbClr val="000000"/>
              </a:solidFill>
              <a:latin typeface="Times New Roman"/>
            </a:endParaRPr>
          </a:p>
        </p:txBody>
      </p:sp>
      <p:sp>
        <p:nvSpPr>
          <p:cNvPr id="103014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j-lt"/>
              </a:defRPr>
            </a:lvl1pPr>
          </a:lstStyle>
          <a:p>
            <a:pPr defTabSz="914400"/>
            <a:endParaRPr lang="en-US">
              <a:solidFill>
                <a:srgbClr val="000000"/>
              </a:solidFill>
              <a:latin typeface="Times New Roman"/>
            </a:endParaRPr>
          </a:p>
        </p:txBody>
      </p:sp>
      <p:sp>
        <p:nvSpPr>
          <p:cNvPr id="1030150"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j-lt"/>
              </a:defRPr>
            </a:lvl1pPr>
          </a:lstStyle>
          <a:p>
            <a:pPr defTabSz="914400"/>
            <a:fld id="{3FD2850B-1F08-41DC-A8BF-305B2E9688A7}" type="slidenum">
              <a:rPr lang="en-US">
                <a:solidFill>
                  <a:srgbClr val="000000"/>
                </a:solidFill>
                <a:latin typeface="Times New Roman"/>
              </a:rPr>
              <a:pPr defTabSz="914400"/>
              <a:t>‹#›</a:t>
            </a:fld>
            <a:endParaRPr lang="en-US">
              <a:solidFill>
                <a:srgbClr val="000000"/>
              </a:solidFill>
              <a:latin typeface="Times New Roman"/>
            </a:endParaRPr>
          </a:p>
        </p:txBody>
      </p:sp>
      <p:grpSp>
        <p:nvGrpSpPr>
          <p:cNvPr id="2" name="Group 7"/>
          <p:cNvGrpSpPr>
            <a:grpSpLocks/>
          </p:cNvGrpSpPr>
          <p:nvPr/>
        </p:nvGrpSpPr>
        <p:grpSpPr bwMode="auto">
          <a:xfrm>
            <a:off x="1371600" y="87313"/>
            <a:ext cx="6172200" cy="598487"/>
            <a:chOff x="165" y="55"/>
            <a:chExt cx="5347" cy="524"/>
          </a:xfrm>
        </p:grpSpPr>
        <p:grpSp>
          <p:nvGrpSpPr>
            <p:cNvPr id="3" name="Group 8"/>
            <p:cNvGrpSpPr>
              <a:grpSpLocks/>
            </p:cNvGrpSpPr>
            <p:nvPr userDrawn="1"/>
          </p:nvGrpSpPr>
          <p:grpSpPr bwMode="auto">
            <a:xfrm>
              <a:off x="664" y="104"/>
              <a:ext cx="4848" cy="432"/>
              <a:chOff x="664" y="104"/>
              <a:chExt cx="4848" cy="432"/>
            </a:xfrm>
          </p:grpSpPr>
          <p:sp>
            <p:nvSpPr>
              <p:cNvPr id="1030153"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defTabSz="914400"/>
                <a:endParaRPr lang="en-US">
                  <a:solidFill>
                    <a:srgbClr val="000000"/>
                  </a:solidFill>
                  <a:latin typeface="Tahoma"/>
                </a:endParaRPr>
              </a:p>
            </p:txBody>
          </p:sp>
          <p:grpSp>
            <p:nvGrpSpPr>
              <p:cNvPr id="4" name="Group 10"/>
              <p:cNvGrpSpPr>
                <a:grpSpLocks/>
              </p:cNvGrpSpPr>
              <p:nvPr/>
            </p:nvGrpSpPr>
            <p:grpSpPr bwMode="auto">
              <a:xfrm>
                <a:off x="1195" y="104"/>
                <a:ext cx="3827" cy="429"/>
                <a:chOff x="1021" y="240"/>
                <a:chExt cx="3827" cy="429"/>
              </a:xfrm>
            </p:grpSpPr>
            <p:grpSp>
              <p:nvGrpSpPr>
                <p:cNvPr id="5" name="Group 11"/>
                <p:cNvGrpSpPr>
                  <a:grpSpLocks/>
                </p:cNvGrpSpPr>
                <p:nvPr/>
              </p:nvGrpSpPr>
              <p:grpSpPr bwMode="auto">
                <a:xfrm>
                  <a:off x="1021" y="241"/>
                  <a:ext cx="2208" cy="427"/>
                  <a:chOff x="1021" y="241"/>
                  <a:chExt cx="2208" cy="427"/>
                </a:xfrm>
              </p:grpSpPr>
              <p:sp>
                <p:nvSpPr>
                  <p:cNvPr id="1030156"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7"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8"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9"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0"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1"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2"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3"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4"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5"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6"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7"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8"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9"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0"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1"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2"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3"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4"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5"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6"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7"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8"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9"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0"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1"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2"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3"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4"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5"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6"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7"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8"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9"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0"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1"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2"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3"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4"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5"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6"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7"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8"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9"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0"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1"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2"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3"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4"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5"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6"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7"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8"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9"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0"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1"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nvGrpSpPr>
                <p:cNvPr id="6" name="Group 68"/>
                <p:cNvGrpSpPr>
                  <a:grpSpLocks/>
                </p:cNvGrpSpPr>
                <p:nvPr/>
              </p:nvGrpSpPr>
              <p:grpSpPr bwMode="auto">
                <a:xfrm>
                  <a:off x="3709" y="240"/>
                  <a:ext cx="1139" cy="429"/>
                  <a:chOff x="3709" y="240"/>
                  <a:chExt cx="1139" cy="429"/>
                </a:xfrm>
              </p:grpSpPr>
              <p:sp>
                <p:nvSpPr>
                  <p:cNvPr id="1030213"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4"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5"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6"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7"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8"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9"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0"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1"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2"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3"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4"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5"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6"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7"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8"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9"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0"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1"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2"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3"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4"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5"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6"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7"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8"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9"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0"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1"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2"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3"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4"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5"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6"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7"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8"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9"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0"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1"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2"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3"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4"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grpSp>
            <p:nvGrpSpPr>
              <p:cNvPr id="7" name="Group 111"/>
              <p:cNvGrpSpPr>
                <a:grpSpLocks/>
              </p:cNvGrpSpPr>
              <p:nvPr/>
            </p:nvGrpSpPr>
            <p:grpSpPr bwMode="auto">
              <a:xfrm>
                <a:off x="798" y="111"/>
                <a:ext cx="4702" cy="418"/>
                <a:chOff x="798" y="255"/>
                <a:chExt cx="4702" cy="418"/>
              </a:xfrm>
            </p:grpSpPr>
            <p:sp>
              <p:nvSpPr>
                <p:cNvPr id="103025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7"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8"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9"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0"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1"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2"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3"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4"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5"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6"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7"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8"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9"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0"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1"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2"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3"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4"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5"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6"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grpSp>
          <p:grpSp>
            <p:nvGrpSpPr>
              <p:cNvPr id="8" name="Group 133"/>
              <p:cNvGrpSpPr>
                <a:grpSpLocks/>
              </p:cNvGrpSpPr>
              <p:nvPr/>
            </p:nvGrpSpPr>
            <p:grpSpPr bwMode="auto">
              <a:xfrm>
                <a:off x="1208" y="109"/>
                <a:ext cx="3694" cy="423"/>
                <a:chOff x="1034" y="245"/>
                <a:chExt cx="3694" cy="423"/>
              </a:xfrm>
            </p:grpSpPr>
            <p:sp>
              <p:nvSpPr>
                <p:cNvPr id="1030278"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79"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0"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1"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2"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3"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4"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5"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6"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7"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8"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9"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0"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1"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2"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3"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4"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5"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6"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7"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8"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9"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0"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1"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2"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grpSp>
        </p:grpSp>
        <p:pic>
          <p:nvPicPr>
            <p:cNvPr id="1030303" name="Picture 159"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auto">
            <a:xfrm>
              <a:off x="165" y="55"/>
              <a:ext cx="562" cy="524"/>
            </a:xfrm>
            <a:prstGeom prst="rect">
              <a:avLst/>
            </a:prstGeom>
            <a:noFill/>
          </p:spPr>
        </p:pic>
      </p:grpSp>
    </p:spTree>
  </p:cSld>
  <p:clrMap bg1="lt1" tx1="dk1" bg2="lt2" tx2="dk2" accent1="accent1" accent2="accent2" accent3="accent3" accent4="accent4" accent5="accent5" accent6="accent6" hlink="hlink" folHlink="folHlink"/>
  <p:hf hdr="0" ftr="0" dt="0"/>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Times New Roman" pitchFamily="18" charset="0"/>
        </a:defRPr>
      </a:lvl2pPr>
      <a:lvl3pPr algn="l" rtl="0" fontAlgn="base">
        <a:spcBef>
          <a:spcPct val="0"/>
        </a:spcBef>
        <a:spcAft>
          <a:spcPct val="0"/>
        </a:spcAft>
        <a:defRPr sz="4400" i="1">
          <a:solidFill>
            <a:schemeClr val="tx2"/>
          </a:solidFill>
          <a:latin typeface="Times New Roman" pitchFamily="18" charset="0"/>
        </a:defRPr>
      </a:lvl3pPr>
      <a:lvl4pPr algn="l" rtl="0" fontAlgn="base">
        <a:spcBef>
          <a:spcPct val="0"/>
        </a:spcBef>
        <a:spcAft>
          <a:spcPct val="0"/>
        </a:spcAft>
        <a:defRPr sz="4400" i="1">
          <a:solidFill>
            <a:schemeClr val="tx2"/>
          </a:solidFill>
          <a:latin typeface="Times New Roman" pitchFamily="18" charset="0"/>
        </a:defRPr>
      </a:lvl4pPr>
      <a:lvl5pPr algn="l" rtl="0" fontAlgn="base">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Blip>
          <a:blip r:embed="rId3"/>
        </a:buBlip>
        <a:defRPr sz="3200">
          <a:solidFill>
            <a:schemeClr val="tx1"/>
          </a:solidFill>
          <a:latin typeface="+mn-lt"/>
          <a:ea typeface="+mn-ea"/>
          <a:cs typeface="+mn-cs"/>
        </a:defRPr>
      </a:lvl1pPr>
      <a:lvl2pPr marL="742950" indent="-285750" algn="l" rtl="0" fontAlgn="base">
        <a:spcBef>
          <a:spcPct val="20000"/>
        </a:spcBef>
        <a:spcAft>
          <a:spcPct val="0"/>
        </a:spcAft>
        <a:buSzPct val="75000"/>
        <a:buBlip>
          <a:blip r:embed="rId4"/>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30146" name="Rectangle 2"/>
          <p:cNvSpPr>
            <a:spLocks noGrp="1" noChangeArrowheads="1"/>
          </p:cNvSpPr>
          <p:nvPr>
            <p:ph type="title"/>
          </p:nvPr>
        </p:nvSpPr>
        <p:spPr bwMode="auto">
          <a:xfrm>
            <a:off x="246063" y="930275"/>
            <a:ext cx="7754937" cy="822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14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14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j-lt"/>
              </a:defRPr>
            </a:lvl1pPr>
          </a:lstStyle>
          <a:p>
            <a:pPr defTabSz="914400"/>
            <a:endParaRPr lang="en-US">
              <a:solidFill>
                <a:srgbClr val="000000"/>
              </a:solidFill>
              <a:latin typeface="Times New Roman"/>
            </a:endParaRPr>
          </a:p>
        </p:txBody>
      </p:sp>
      <p:sp>
        <p:nvSpPr>
          <p:cNvPr id="103014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j-lt"/>
              </a:defRPr>
            </a:lvl1pPr>
          </a:lstStyle>
          <a:p>
            <a:pPr defTabSz="914400"/>
            <a:endParaRPr lang="en-US">
              <a:solidFill>
                <a:srgbClr val="000000"/>
              </a:solidFill>
              <a:latin typeface="Times New Roman"/>
            </a:endParaRPr>
          </a:p>
        </p:txBody>
      </p:sp>
      <p:sp>
        <p:nvSpPr>
          <p:cNvPr id="1030150"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j-lt"/>
              </a:defRPr>
            </a:lvl1pPr>
          </a:lstStyle>
          <a:p>
            <a:pPr defTabSz="914400"/>
            <a:fld id="{3FD2850B-1F08-41DC-A8BF-305B2E9688A7}" type="slidenum">
              <a:rPr lang="en-US">
                <a:solidFill>
                  <a:srgbClr val="000000"/>
                </a:solidFill>
                <a:latin typeface="Times New Roman"/>
              </a:rPr>
              <a:pPr defTabSz="914400"/>
              <a:t>‹#›</a:t>
            </a:fld>
            <a:endParaRPr lang="en-US">
              <a:solidFill>
                <a:srgbClr val="000000"/>
              </a:solidFill>
              <a:latin typeface="Times New Roman"/>
            </a:endParaRPr>
          </a:p>
        </p:txBody>
      </p:sp>
      <p:grpSp>
        <p:nvGrpSpPr>
          <p:cNvPr id="2" name="Group 7"/>
          <p:cNvGrpSpPr>
            <a:grpSpLocks/>
          </p:cNvGrpSpPr>
          <p:nvPr/>
        </p:nvGrpSpPr>
        <p:grpSpPr bwMode="auto">
          <a:xfrm>
            <a:off x="1371600" y="87313"/>
            <a:ext cx="6172200" cy="598487"/>
            <a:chOff x="165" y="55"/>
            <a:chExt cx="5347" cy="524"/>
          </a:xfrm>
        </p:grpSpPr>
        <p:grpSp>
          <p:nvGrpSpPr>
            <p:cNvPr id="3" name="Group 8"/>
            <p:cNvGrpSpPr>
              <a:grpSpLocks/>
            </p:cNvGrpSpPr>
            <p:nvPr userDrawn="1"/>
          </p:nvGrpSpPr>
          <p:grpSpPr bwMode="auto">
            <a:xfrm>
              <a:off x="664" y="104"/>
              <a:ext cx="4848" cy="432"/>
              <a:chOff x="664" y="104"/>
              <a:chExt cx="4848" cy="432"/>
            </a:xfrm>
          </p:grpSpPr>
          <p:sp>
            <p:nvSpPr>
              <p:cNvPr id="1030153"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defTabSz="914400"/>
                <a:endParaRPr lang="en-US">
                  <a:solidFill>
                    <a:srgbClr val="000000"/>
                  </a:solidFill>
                  <a:latin typeface="Tahoma"/>
                </a:endParaRPr>
              </a:p>
            </p:txBody>
          </p:sp>
          <p:grpSp>
            <p:nvGrpSpPr>
              <p:cNvPr id="4" name="Group 10"/>
              <p:cNvGrpSpPr>
                <a:grpSpLocks/>
              </p:cNvGrpSpPr>
              <p:nvPr/>
            </p:nvGrpSpPr>
            <p:grpSpPr bwMode="auto">
              <a:xfrm>
                <a:off x="1195" y="104"/>
                <a:ext cx="3827" cy="429"/>
                <a:chOff x="1021" y="240"/>
                <a:chExt cx="3827" cy="429"/>
              </a:xfrm>
            </p:grpSpPr>
            <p:grpSp>
              <p:nvGrpSpPr>
                <p:cNvPr id="5" name="Group 11"/>
                <p:cNvGrpSpPr>
                  <a:grpSpLocks/>
                </p:cNvGrpSpPr>
                <p:nvPr/>
              </p:nvGrpSpPr>
              <p:grpSpPr bwMode="auto">
                <a:xfrm>
                  <a:off x="1021" y="241"/>
                  <a:ext cx="2208" cy="427"/>
                  <a:chOff x="1021" y="241"/>
                  <a:chExt cx="2208" cy="427"/>
                </a:xfrm>
              </p:grpSpPr>
              <p:sp>
                <p:nvSpPr>
                  <p:cNvPr id="1030156"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7"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8"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59"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0"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1"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2"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3"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4"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5"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6"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7"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8"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69"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0"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1"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2"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3"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4"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5"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6"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7"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8"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79"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0"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1"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2"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3"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4"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5"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6"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7"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8"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89"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0"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1"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2"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3"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4"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5"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6"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7"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8"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199"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0"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1"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2"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3"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4"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5"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6"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7"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8"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09"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0"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1"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nvGrpSpPr>
                <p:cNvPr id="6" name="Group 68"/>
                <p:cNvGrpSpPr>
                  <a:grpSpLocks/>
                </p:cNvGrpSpPr>
                <p:nvPr/>
              </p:nvGrpSpPr>
              <p:grpSpPr bwMode="auto">
                <a:xfrm>
                  <a:off x="3709" y="240"/>
                  <a:ext cx="1139" cy="429"/>
                  <a:chOff x="3709" y="240"/>
                  <a:chExt cx="1139" cy="429"/>
                </a:xfrm>
              </p:grpSpPr>
              <p:sp>
                <p:nvSpPr>
                  <p:cNvPr id="1030213"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4"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5"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6"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7"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8"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19"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0"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1"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2"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3"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4"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5"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6"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7"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8"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29"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0"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1"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2"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3"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4"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5"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6"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7"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8"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39"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0"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1"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2"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3"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4"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5"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6"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7"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8"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49"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0"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1"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2"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3"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sp>
                <p:nvSpPr>
                  <p:cNvPr id="1030254"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defTabSz="914400"/>
                    <a:endParaRPr lang="en-US">
                      <a:solidFill>
                        <a:srgbClr val="000000"/>
                      </a:solidFill>
                      <a:latin typeface="Tahoma"/>
                    </a:endParaRPr>
                  </a:p>
                </p:txBody>
              </p:sp>
            </p:grpSp>
          </p:grpSp>
          <p:grpSp>
            <p:nvGrpSpPr>
              <p:cNvPr id="7" name="Group 111"/>
              <p:cNvGrpSpPr>
                <a:grpSpLocks/>
              </p:cNvGrpSpPr>
              <p:nvPr/>
            </p:nvGrpSpPr>
            <p:grpSpPr bwMode="auto">
              <a:xfrm>
                <a:off x="798" y="111"/>
                <a:ext cx="4702" cy="418"/>
                <a:chOff x="798" y="255"/>
                <a:chExt cx="4702" cy="418"/>
              </a:xfrm>
            </p:grpSpPr>
            <p:sp>
              <p:nvSpPr>
                <p:cNvPr id="103025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7"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8"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59"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0"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1"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2"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3"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4"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5"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6"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7"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8"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69"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0"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1"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2"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3"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4"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5"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sp>
              <p:nvSpPr>
                <p:cNvPr id="1030276"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defTabSz="914400"/>
                  <a:endParaRPr lang="en-US">
                    <a:solidFill>
                      <a:srgbClr val="000000"/>
                    </a:solidFill>
                    <a:latin typeface="Tahoma"/>
                  </a:endParaRPr>
                </a:p>
              </p:txBody>
            </p:sp>
          </p:grpSp>
          <p:grpSp>
            <p:nvGrpSpPr>
              <p:cNvPr id="8" name="Group 133"/>
              <p:cNvGrpSpPr>
                <a:grpSpLocks/>
              </p:cNvGrpSpPr>
              <p:nvPr/>
            </p:nvGrpSpPr>
            <p:grpSpPr bwMode="auto">
              <a:xfrm>
                <a:off x="1208" y="109"/>
                <a:ext cx="3694" cy="423"/>
                <a:chOff x="1034" y="245"/>
                <a:chExt cx="3694" cy="423"/>
              </a:xfrm>
            </p:grpSpPr>
            <p:sp>
              <p:nvSpPr>
                <p:cNvPr id="1030278"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79"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0"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1"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2"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3"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4"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5"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6"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7"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8"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89"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0"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1"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2"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3"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4"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5"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6"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7"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8"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299"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0"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1"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sp>
              <p:nvSpPr>
                <p:cNvPr id="1030302"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defTabSz="914400"/>
                  <a:endParaRPr lang="en-US">
                    <a:solidFill>
                      <a:srgbClr val="000000"/>
                    </a:solidFill>
                    <a:latin typeface="Tahoma"/>
                  </a:endParaRPr>
                </a:p>
              </p:txBody>
            </p:sp>
          </p:grpSp>
        </p:grpSp>
        <p:pic>
          <p:nvPicPr>
            <p:cNvPr id="1030303" name="Picture 159"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auto">
            <a:xfrm>
              <a:off x="165" y="55"/>
              <a:ext cx="562" cy="524"/>
            </a:xfrm>
            <a:prstGeom prst="rect">
              <a:avLst/>
            </a:prstGeom>
            <a:noFill/>
          </p:spPr>
        </p:pic>
      </p:grpSp>
    </p:spTree>
  </p:cSld>
  <p:clrMap bg1="lt1" tx1="dk1" bg2="lt2" tx2="dk2" accent1="accent1" accent2="accent2" accent3="accent3" accent4="accent4" accent5="accent5" accent6="accent6" hlink="hlink" folHlink="folHlink"/>
  <p:hf hdr="0" ftr="0" dt="0"/>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Times New Roman" pitchFamily="18" charset="0"/>
        </a:defRPr>
      </a:lvl2pPr>
      <a:lvl3pPr algn="l" rtl="0" fontAlgn="base">
        <a:spcBef>
          <a:spcPct val="0"/>
        </a:spcBef>
        <a:spcAft>
          <a:spcPct val="0"/>
        </a:spcAft>
        <a:defRPr sz="4400" i="1">
          <a:solidFill>
            <a:schemeClr val="tx2"/>
          </a:solidFill>
          <a:latin typeface="Times New Roman" pitchFamily="18" charset="0"/>
        </a:defRPr>
      </a:lvl3pPr>
      <a:lvl4pPr algn="l" rtl="0" fontAlgn="base">
        <a:spcBef>
          <a:spcPct val="0"/>
        </a:spcBef>
        <a:spcAft>
          <a:spcPct val="0"/>
        </a:spcAft>
        <a:defRPr sz="4400" i="1">
          <a:solidFill>
            <a:schemeClr val="tx2"/>
          </a:solidFill>
          <a:latin typeface="Times New Roman" pitchFamily="18" charset="0"/>
        </a:defRPr>
      </a:lvl4pPr>
      <a:lvl5pPr algn="l" rtl="0" fontAlgn="base">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Blip>
          <a:blip r:embed="rId3"/>
        </a:buBlip>
        <a:defRPr sz="3200">
          <a:solidFill>
            <a:schemeClr val="tx1"/>
          </a:solidFill>
          <a:latin typeface="+mn-lt"/>
          <a:ea typeface="+mn-ea"/>
          <a:cs typeface="+mn-cs"/>
        </a:defRPr>
      </a:lvl1pPr>
      <a:lvl2pPr marL="742950" indent="-285750" algn="l" rtl="0" fontAlgn="base">
        <a:spcBef>
          <a:spcPct val="20000"/>
        </a:spcBef>
        <a:spcAft>
          <a:spcPct val="0"/>
        </a:spcAft>
        <a:buSzPct val="75000"/>
        <a:buBlip>
          <a:blip r:embed="rId4"/>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9.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6.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8.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791DAE3-2FAD-4C52-BAC6-4F0BC1CE02A9}" type="slidenum">
              <a:rPr lang="en-US">
                <a:solidFill>
                  <a:srgbClr val="000000"/>
                </a:solidFill>
                <a:latin typeface="Times New Roman"/>
              </a:rPr>
              <a:pPr>
                <a:defRPr/>
              </a:pPr>
              <a:t>1</a:t>
            </a:fld>
            <a:endParaRPr lang="en-US">
              <a:solidFill>
                <a:srgbClr val="000000"/>
              </a:solidFill>
              <a:latin typeface="Times New Roman"/>
            </a:endParaRPr>
          </a:p>
        </p:txBody>
      </p:sp>
      <p:sp>
        <p:nvSpPr>
          <p:cNvPr id="77827" name="Rectangle 2"/>
          <p:cNvSpPr>
            <a:spLocks noGrp="1" noChangeArrowheads="1"/>
          </p:cNvSpPr>
          <p:nvPr>
            <p:ph type="ctrTitle"/>
          </p:nvPr>
        </p:nvSpPr>
        <p:spPr>
          <a:xfrm>
            <a:off x="609600" y="3886200"/>
            <a:ext cx="7772400" cy="947950"/>
          </a:xfrm>
        </p:spPr>
        <p:txBody>
          <a:bodyPr/>
          <a:lstStyle/>
          <a:p>
            <a:pPr eaLnBrk="1" hangingPunct="1"/>
            <a:r>
              <a:rPr lang="en-US" b="1" dirty="0" smtClean="0">
                <a:solidFill>
                  <a:schemeClr val="bg1"/>
                </a:solidFill>
              </a:rPr>
              <a:t>The Book of Job:</a:t>
            </a:r>
          </a:p>
        </p:txBody>
      </p:sp>
      <p:sp>
        <p:nvSpPr>
          <p:cNvPr id="77828" name="Rectangle 3"/>
          <p:cNvSpPr>
            <a:spLocks noGrp="1" noChangeArrowheads="1"/>
          </p:cNvSpPr>
          <p:nvPr>
            <p:ph type="subTitle" idx="1"/>
          </p:nvPr>
        </p:nvSpPr>
        <p:spPr>
          <a:xfrm>
            <a:off x="1524000" y="5029200"/>
            <a:ext cx="6553200" cy="1493296"/>
          </a:xfrm>
        </p:spPr>
        <p:txBody>
          <a:bodyPr/>
          <a:lstStyle/>
          <a:p>
            <a:pPr eaLnBrk="1" hangingPunct="1"/>
            <a:r>
              <a:rPr lang="en-US" sz="4000" b="1" i="1" dirty="0" smtClean="0">
                <a:solidFill>
                  <a:schemeClr val="bg1"/>
                </a:solidFill>
              </a:rPr>
              <a:t>Why Do Bad Things Happen to Good People?</a:t>
            </a:r>
          </a:p>
        </p:txBody>
      </p:sp>
      <p:pic>
        <p:nvPicPr>
          <p:cNvPr id="77829" name="Picture 4" descr="gzhympit[1]"/>
          <p:cNvPicPr>
            <a:picLocks noChangeAspect="1" noChangeArrowheads="1"/>
          </p:cNvPicPr>
          <p:nvPr/>
        </p:nvPicPr>
        <p:blipFill>
          <a:blip r:embed="rId3"/>
          <a:srcRect/>
          <a:stretch>
            <a:fillRect/>
          </a:stretch>
        </p:blipFill>
        <p:spPr bwMode="auto">
          <a:xfrm>
            <a:off x="3194056" y="0"/>
            <a:ext cx="2609850" cy="3657600"/>
          </a:xfrm>
          <a:prstGeom prst="rect">
            <a:avLst/>
          </a:prstGeom>
          <a:noFill/>
          <a:ln w="9525">
            <a:noFill/>
            <a:miter lim="800000"/>
            <a:headEnd/>
            <a:tailEnd/>
          </a:ln>
        </p:spPr>
      </p:pic>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8E37BB60-DFCC-4227-8CA5-150E35437BAF}" type="slidenum">
              <a:rPr lang="en-US">
                <a:solidFill>
                  <a:srgbClr val="FFFFFF"/>
                </a:solidFill>
                <a:latin typeface="Times New Roman"/>
              </a:rPr>
              <a:pPr>
                <a:defRPr/>
              </a:pPr>
              <a:t>10</a:t>
            </a:fld>
            <a:endParaRPr lang="en-US">
              <a:solidFill>
                <a:srgbClr val="FFFFFF"/>
              </a:solidFill>
              <a:latin typeface="Times New Roman"/>
            </a:endParaRPr>
          </a:p>
        </p:txBody>
      </p:sp>
      <p:sp>
        <p:nvSpPr>
          <p:cNvPr id="87043" name="Text Box 2"/>
          <p:cNvSpPr txBox="1">
            <a:spLocks noChangeArrowheads="1"/>
          </p:cNvSpPr>
          <p:nvPr/>
        </p:nvSpPr>
        <p:spPr bwMode="auto">
          <a:xfrm>
            <a:off x="533400" y="304800"/>
            <a:ext cx="8153400" cy="457200"/>
          </a:xfrm>
          <a:prstGeom prst="rect">
            <a:avLst/>
          </a:prstGeom>
          <a:noFill/>
          <a:ln w="9525">
            <a:noFill/>
            <a:miter lim="800000"/>
            <a:headEnd/>
            <a:tailEnd/>
          </a:ln>
        </p:spPr>
        <p:txBody>
          <a:bodyPr>
            <a:spAutoFit/>
          </a:bodyPr>
          <a:lstStyle/>
          <a:p>
            <a:pPr defTabSz="914400">
              <a:spcBef>
                <a:spcPct val="50000"/>
              </a:spcBef>
            </a:pPr>
            <a:endParaRPr lang="en-US" sz="2400">
              <a:solidFill>
                <a:srgbClr val="FFFFFF"/>
              </a:solidFill>
              <a:latin typeface="Times New Roman" pitchFamily="18" charset="0"/>
            </a:endParaRPr>
          </a:p>
        </p:txBody>
      </p:sp>
      <p:sp>
        <p:nvSpPr>
          <p:cNvPr id="87044" name="Text Box 3"/>
          <p:cNvSpPr txBox="1">
            <a:spLocks noChangeArrowheads="1"/>
          </p:cNvSpPr>
          <p:nvPr/>
        </p:nvSpPr>
        <p:spPr bwMode="auto">
          <a:xfrm>
            <a:off x="304800" y="152400"/>
            <a:ext cx="8305800" cy="5016758"/>
          </a:xfrm>
          <a:prstGeom prst="rect">
            <a:avLst/>
          </a:prstGeom>
          <a:noFill/>
          <a:ln w="9525">
            <a:noFill/>
            <a:miter lim="800000"/>
            <a:headEnd/>
            <a:tailEnd/>
          </a:ln>
        </p:spPr>
        <p:txBody>
          <a:bodyPr>
            <a:spAutoFit/>
          </a:bodyPr>
          <a:lstStyle/>
          <a:p>
            <a:pPr marL="457200" indent="-457200" defTabSz="914400"/>
            <a:r>
              <a:rPr lang="en-US" sz="2400" b="1" dirty="0" smtClean="0">
                <a:solidFill>
                  <a:srgbClr val="FFFFFF"/>
                </a:solidFill>
                <a:latin typeface="Times New Roman" pitchFamily="18" charset="0"/>
              </a:rPr>
              <a:t>		</a:t>
            </a:r>
            <a:r>
              <a:rPr lang="en-US" sz="2800" b="1" dirty="0" smtClean="0">
                <a:solidFill>
                  <a:srgbClr val="FFFFFF"/>
                </a:solidFill>
                <a:latin typeface="Times New Roman" pitchFamily="18" charset="0"/>
              </a:rPr>
              <a:t>s</a:t>
            </a:r>
            <a:r>
              <a:rPr lang="en-US" sz="2800" b="1" dirty="0">
                <a:solidFill>
                  <a:srgbClr val="FFFFFF"/>
                </a:solidFill>
                <a:latin typeface="Times New Roman" pitchFamily="18" charset="0"/>
              </a:rPr>
              <a:t>.	Can you feed the animals?</a:t>
            </a:r>
          </a:p>
          <a:p>
            <a:pPr marL="457200" indent="-457200" defTabSz="914400"/>
            <a:r>
              <a:rPr lang="en-US" sz="2800" b="1" dirty="0">
                <a:solidFill>
                  <a:srgbClr val="FFFFFF"/>
                </a:solidFill>
                <a:latin typeface="Times New Roman" pitchFamily="18" charset="0"/>
              </a:rPr>
              <a:t>		t.	Do you control the reproduction of </a:t>
            </a:r>
            <a:r>
              <a:rPr lang="en-US" sz="2800" b="1" dirty="0" smtClean="0">
                <a:solidFill>
                  <a:srgbClr val="FFFFFF"/>
                </a:solidFill>
                <a:latin typeface="Times New Roman" pitchFamily="18" charset="0"/>
              </a:rPr>
              <a:t>			animals</a:t>
            </a:r>
            <a:r>
              <a:rPr lang="en-US" sz="2800" b="1" dirty="0">
                <a:solidFill>
                  <a:srgbClr val="FFFFFF"/>
                </a:solidFill>
                <a:latin typeface="Times New Roman" pitchFamily="18" charset="0"/>
              </a:rPr>
              <a:t>?</a:t>
            </a:r>
          </a:p>
          <a:p>
            <a:pPr marL="457200" indent="-457200" defTabSz="914400"/>
            <a:r>
              <a:rPr lang="en-US" sz="2800" b="1" dirty="0">
                <a:solidFill>
                  <a:srgbClr val="FFFFFF"/>
                </a:solidFill>
                <a:latin typeface="Times New Roman" pitchFamily="18" charset="0"/>
              </a:rPr>
              <a:t>		u.	Who makes the animals to be domestic </a:t>
            </a:r>
            <a:r>
              <a:rPr lang="en-US" sz="2800" b="1" dirty="0" smtClean="0">
                <a:solidFill>
                  <a:srgbClr val="FFFFFF"/>
                </a:solidFill>
                <a:latin typeface="Times New Roman" pitchFamily="18" charset="0"/>
              </a:rPr>
              <a:t>		or </a:t>
            </a:r>
            <a:r>
              <a:rPr lang="en-US" sz="2800" b="1" dirty="0">
                <a:solidFill>
                  <a:srgbClr val="FFFFFF"/>
                </a:solidFill>
                <a:latin typeface="Times New Roman" pitchFamily="18" charset="0"/>
              </a:rPr>
              <a:t>wild?</a:t>
            </a:r>
          </a:p>
          <a:p>
            <a:pPr marL="457200" indent="-457200" defTabSz="914400"/>
            <a:r>
              <a:rPr lang="en-US" sz="2800" b="1" dirty="0">
                <a:solidFill>
                  <a:srgbClr val="FFFFFF"/>
                </a:solidFill>
                <a:latin typeface="Times New Roman" pitchFamily="18" charset="0"/>
              </a:rPr>
              <a:t>		v.	Who gives the horse his might or the </a:t>
            </a:r>
            <a:r>
              <a:rPr lang="en-US" sz="2800" b="1" dirty="0" smtClean="0">
                <a:solidFill>
                  <a:srgbClr val="FFFFFF"/>
                </a:solidFill>
                <a:latin typeface="Times New Roman" pitchFamily="18" charset="0"/>
              </a:rPr>
              <a:t>		hawk </a:t>
            </a:r>
            <a:r>
              <a:rPr lang="en-US" sz="2800" b="1" dirty="0">
                <a:solidFill>
                  <a:srgbClr val="FFFFFF"/>
                </a:solidFill>
                <a:latin typeface="Times New Roman" pitchFamily="18" charset="0"/>
              </a:rPr>
              <a:t>and </a:t>
            </a:r>
            <a:r>
              <a:rPr lang="en-US" sz="2800" b="1" dirty="0" smtClean="0">
                <a:solidFill>
                  <a:srgbClr val="FFFFFF"/>
                </a:solidFill>
                <a:latin typeface="Times New Roman" pitchFamily="18" charset="0"/>
              </a:rPr>
              <a:t>eagle </a:t>
            </a:r>
            <a:r>
              <a:rPr lang="en-US" sz="2800" b="1" dirty="0">
                <a:solidFill>
                  <a:srgbClr val="FFFFFF"/>
                </a:solidFill>
                <a:latin typeface="Times New Roman" pitchFamily="18" charset="0"/>
              </a:rPr>
              <a:t>their eyesight?”</a:t>
            </a:r>
          </a:p>
          <a:p>
            <a:pPr marL="457200" indent="-457200" defTabSz="914400"/>
            <a:endParaRPr lang="en-US" sz="1200" b="1" dirty="0" smtClean="0">
              <a:solidFill>
                <a:srgbClr val="FFFFFF"/>
              </a:solidFill>
              <a:latin typeface="Times New Roman" pitchFamily="18" charset="0"/>
            </a:endParaRPr>
          </a:p>
          <a:p>
            <a:pPr marL="457200" indent="-457200" defTabSz="914400"/>
            <a:r>
              <a:rPr lang="en-US" sz="2800" b="1" dirty="0" smtClean="0">
                <a:solidFill>
                  <a:srgbClr val="FFFFFF"/>
                </a:solidFill>
                <a:latin typeface="Times New Roman" pitchFamily="18" charset="0"/>
              </a:rPr>
              <a:t>3</a:t>
            </a:r>
            <a:r>
              <a:rPr lang="en-US" sz="2800" b="1" dirty="0">
                <a:solidFill>
                  <a:srgbClr val="FFFFFF"/>
                </a:solidFill>
                <a:latin typeface="Times New Roman" pitchFamily="18" charset="0"/>
              </a:rPr>
              <a:t>.	“Will the faultfinder contend with the Almighty?” 	(40.2).</a:t>
            </a:r>
          </a:p>
          <a:p>
            <a:pPr marL="457200" indent="-457200" defTabSz="914400"/>
            <a:r>
              <a:rPr lang="en-US" sz="2800" b="1" dirty="0" smtClean="0">
                <a:solidFill>
                  <a:srgbClr val="FFFFFF"/>
                </a:solidFill>
                <a:latin typeface="Times New Roman" pitchFamily="18" charset="0"/>
              </a:rPr>
              <a:t>4</a:t>
            </a:r>
            <a:r>
              <a:rPr lang="en-US" sz="2800" b="1" dirty="0">
                <a:solidFill>
                  <a:srgbClr val="FFFFFF"/>
                </a:solidFill>
                <a:latin typeface="Times New Roman" pitchFamily="18" charset="0"/>
              </a:rPr>
              <a:t>.	</a:t>
            </a:r>
            <a:r>
              <a:rPr lang="en-US" sz="2800" b="1" i="1" u="sng" dirty="0">
                <a:solidFill>
                  <a:srgbClr val="FFFFFF"/>
                </a:solidFill>
                <a:latin typeface="Times New Roman" pitchFamily="18" charset="0"/>
              </a:rPr>
              <a:t>JOB’S ANSWER</a:t>
            </a:r>
            <a:r>
              <a:rPr lang="en-US" sz="2800" b="1" dirty="0">
                <a:solidFill>
                  <a:srgbClr val="FFFFFF"/>
                </a:solidFill>
                <a:latin typeface="Times New Roman" pitchFamily="18" charset="0"/>
              </a:rPr>
              <a:t>:  </a:t>
            </a:r>
            <a:r>
              <a:rPr lang="en-US" sz="2800" b="1" dirty="0" smtClean="0">
                <a:solidFill>
                  <a:srgbClr val="FFFFFF"/>
                </a:solidFill>
                <a:latin typeface="Times New Roman" pitchFamily="18" charset="0"/>
              </a:rPr>
              <a:t>“</a:t>
            </a:r>
            <a:r>
              <a:rPr lang="en-US" sz="2800" b="1" dirty="0">
                <a:solidFill>
                  <a:srgbClr val="FFFFFF"/>
                </a:solidFill>
                <a:latin typeface="Times New Roman" pitchFamily="18" charset="0"/>
              </a:rPr>
              <a:t>Behold I am insignificant; 	</a:t>
            </a:r>
            <a:r>
              <a:rPr lang="en-US" sz="2800" b="1" dirty="0" smtClean="0">
                <a:solidFill>
                  <a:srgbClr val="FFFFFF"/>
                </a:solidFill>
                <a:latin typeface="Times New Roman" pitchFamily="18" charset="0"/>
              </a:rPr>
              <a:t>what </a:t>
            </a:r>
            <a:r>
              <a:rPr lang="en-US" sz="2800" b="1" dirty="0">
                <a:solidFill>
                  <a:srgbClr val="FFFFFF"/>
                </a:solidFill>
                <a:latin typeface="Times New Roman" pitchFamily="18" charset="0"/>
              </a:rPr>
              <a:t>can I reply to You?” </a:t>
            </a:r>
            <a:r>
              <a:rPr lang="en-US" sz="2800" b="1" dirty="0" smtClean="0">
                <a:solidFill>
                  <a:srgbClr val="FFFFFF"/>
                </a:solidFill>
                <a:latin typeface="Times New Roman" pitchFamily="18" charset="0"/>
              </a:rPr>
              <a:t>(</a:t>
            </a:r>
            <a:r>
              <a:rPr lang="en-US" sz="2800" b="1" dirty="0">
                <a:solidFill>
                  <a:srgbClr val="FFFFFF"/>
                </a:solidFill>
                <a:latin typeface="Times New Roman" pitchFamily="18" charset="0"/>
              </a:rPr>
              <a:t>40.4).</a:t>
            </a:r>
          </a:p>
        </p:txBody>
      </p:sp>
      <p:pic>
        <p:nvPicPr>
          <p:cNvPr id="87045" name="Picture 4" descr="CVX50220"/>
          <p:cNvPicPr>
            <a:picLocks noChangeAspect="1" noChangeArrowheads="1"/>
          </p:cNvPicPr>
          <p:nvPr/>
        </p:nvPicPr>
        <p:blipFill>
          <a:blip r:embed="rId4"/>
          <a:srcRect/>
          <a:stretch>
            <a:fillRect/>
          </a:stretch>
        </p:blipFill>
        <p:spPr bwMode="auto">
          <a:xfrm>
            <a:off x="6269288" y="4831866"/>
            <a:ext cx="2701512" cy="2026134"/>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CA3790FC-1D27-4C17-9B02-7220AC15EF13}" type="slidenum">
              <a:rPr lang="en-US">
                <a:solidFill>
                  <a:srgbClr val="FFFFFF"/>
                </a:solidFill>
                <a:latin typeface="Times New Roman"/>
              </a:rPr>
              <a:pPr>
                <a:defRPr/>
              </a:pPr>
              <a:t>11</a:t>
            </a:fld>
            <a:endParaRPr lang="en-US">
              <a:solidFill>
                <a:srgbClr val="FFFFFF"/>
              </a:solidFill>
              <a:latin typeface="Times New Roman"/>
            </a:endParaRPr>
          </a:p>
        </p:txBody>
      </p:sp>
      <p:sp>
        <p:nvSpPr>
          <p:cNvPr id="88067" name="Text Box 2"/>
          <p:cNvSpPr txBox="1">
            <a:spLocks noChangeArrowheads="1"/>
          </p:cNvSpPr>
          <p:nvPr/>
        </p:nvSpPr>
        <p:spPr bwMode="auto">
          <a:xfrm>
            <a:off x="533400" y="304800"/>
            <a:ext cx="8153400" cy="457200"/>
          </a:xfrm>
          <a:prstGeom prst="rect">
            <a:avLst/>
          </a:prstGeom>
          <a:noFill/>
          <a:ln w="9525">
            <a:noFill/>
            <a:miter lim="800000"/>
            <a:headEnd/>
            <a:tailEnd/>
          </a:ln>
        </p:spPr>
        <p:txBody>
          <a:bodyPr>
            <a:spAutoFit/>
          </a:bodyPr>
          <a:lstStyle/>
          <a:p>
            <a:pPr defTabSz="914400">
              <a:spcBef>
                <a:spcPct val="50000"/>
              </a:spcBef>
            </a:pPr>
            <a:endParaRPr lang="en-US" sz="2400">
              <a:solidFill>
                <a:srgbClr val="FFFFFF"/>
              </a:solidFill>
              <a:latin typeface="Times New Roman" pitchFamily="18" charset="0"/>
            </a:endParaRPr>
          </a:p>
        </p:txBody>
      </p:sp>
      <p:sp>
        <p:nvSpPr>
          <p:cNvPr id="88068" name="Text Box 3"/>
          <p:cNvSpPr txBox="1">
            <a:spLocks noChangeArrowheads="1"/>
          </p:cNvSpPr>
          <p:nvPr/>
        </p:nvSpPr>
        <p:spPr bwMode="auto">
          <a:xfrm>
            <a:off x="381000" y="228600"/>
            <a:ext cx="8305800" cy="6124753"/>
          </a:xfrm>
          <a:prstGeom prst="rect">
            <a:avLst/>
          </a:prstGeom>
          <a:noFill/>
          <a:ln w="9525">
            <a:noFill/>
            <a:miter lim="800000"/>
            <a:headEnd/>
            <a:tailEnd/>
          </a:ln>
        </p:spPr>
        <p:txBody>
          <a:bodyPr>
            <a:spAutoFit/>
          </a:bodyPr>
          <a:lstStyle/>
          <a:p>
            <a:pPr marL="457200" indent="-457200" defTabSz="914400"/>
            <a:r>
              <a:rPr lang="en-US" sz="2800" b="1" i="1" dirty="0">
                <a:solidFill>
                  <a:srgbClr val="FFFFFF"/>
                </a:solidFill>
                <a:latin typeface="Times New Roman" pitchFamily="18" charset="0"/>
                <a:cs typeface="Times New Roman" pitchFamily="18" charset="0"/>
              </a:rPr>
              <a:t>H.	</a:t>
            </a:r>
            <a:r>
              <a:rPr lang="en-US" sz="2800" b="1" i="1" u="sng" dirty="0">
                <a:solidFill>
                  <a:srgbClr val="FFFFFF"/>
                </a:solidFill>
                <a:latin typeface="Times New Roman" pitchFamily="18" charset="0"/>
                <a:cs typeface="Times New Roman" pitchFamily="18" charset="0"/>
              </a:rPr>
              <a:t>The THEOPHANIES</a:t>
            </a:r>
            <a:r>
              <a:rPr lang="en-US" sz="2800" b="1" i="1" dirty="0">
                <a:solidFill>
                  <a:srgbClr val="FFFFFF"/>
                </a:solidFill>
                <a:latin typeface="Times New Roman" pitchFamily="18" charset="0"/>
                <a:cs typeface="Times New Roman" pitchFamily="18" charset="0"/>
              </a:rPr>
              <a:t>  (i.e., God’s Speeches—	38.1-	42.6)</a:t>
            </a:r>
            <a:endParaRPr lang="en-US" sz="2400" b="1" dirty="0">
              <a:solidFill>
                <a:srgbClr val="FFFFFF"/>
              </a:solidFill>
              <a:latin typeface="Times New Roman" pitchFamily="18" charset="0"/>
            </a:endParaRPr>
          </a:p>
          <a:p>
            <a:pPr marL="457200" indent="-457200" defTabSz="914400"/>
            <a:r>
              <a:rPr lang="en-US" sz="2400" b="1" i="1" u="sng" dirty="0">
                <a:solidFill>
                  <a:srgbClr val="FFFFFF"/>
                </a:solidFill>
                <a:latin typeface="Times New Roman" pitchFamily="18" charset="0"/>
              </a:rPr>
              <a:t>Second Discourse   40:6—42:6</a:t>
            </a:r>
          </a:p>
          <a:p>
            <a:pPr marL="457200" indent="-457200" defTabSz="914400"/>
            <a:r>
              <a:rPr lang="en-US" sz="2400" b="1" dirty="0">
                <a:solidFill>
                  <a:srgbClr val="FFFFFF"/>
                </a:solidFill>
                <a:latin typeface="Times New Roman" pitchFamily="18" charset="0"/>
              </a:rPr>
              <a:t>	1.	The Lord (</a:t>
            </a:r>
            <a:r>
              <a:rPr lang="en-US" sz="2400" b="1" i="1" dirty="0">
                <a:solidFill>
                  <a:srgbClr val="FFFFFF"/>
                </a:solidFill>
                <a:latin typeface="Times New Roman" pitchFamily="18" charset="0"/>
              </a:rPr>
              <a:t>Yahweh</a:t>
            </a:r>
            <a:r>
              <a:rPr lang="en-US" sz="2400" b="1" dirty="0">
                <a:solidFill>
                  <a:srgbClr val="FFFFFF"/>
                </a:solidFill>
                <a:latin typeface="Times New Roman" pitchFamily="18" charset="0"/>
              </a:rPr>
              <a:t>) answers Job out of a storm, “Take</a:t>
            </a:r>
          </a:p>
          <a:p>
            <a:pPr marL="457200" indent="-457200" defTabSz="914400"/>
            <a:r>
              <a:rPr lang="en-US" sz="2400" b="1" dirty="0">
                <a:solidFill>
                  <a:srgbClr val="FFFFFF"/>
                </a:solidFill>
                <a:latin typeface="Times New Roman" pitchFamily="18" charset="0"/>
              </a:rPr>
              <a:t>		courage and answer me; will you really annul My</a:t>
            </a:r>
          </a:p>
          <a:p>
            <a:pPr marL="457200" indent="-457200" defTabSz="914400"/>
            <a:r>
              <a:rPr lang="en-US" sz="2400" b="1" dirty="0">
                <a:solidFill>
                  <a:srgbClr val="FFFFFF"/>
                </a:solidFill>
                <a:latin typeface="Times New Roman" pitchFamily="18" charset="0"/>
              </a:rPr>
              <a:t>		judgment?”</a:t>
            </a:r>
          </a:p>
          <a:p>
            <a:pPr marL="457200" indent="-457200" defTabSz="914400"/>
            <a:r>
              <a:rPr lang="en-US" sz="2400" b="1" dirty="0">
                <a:solidFill>
                  <a:srgbClr val="FFFFFF"/>
                </a:solidFill>
                <a:latin typeface="Times New Roman" pitchFamily="18" charset="0"/>
              </a:rPr>
              <a:t>	2.	Job is told to adorn himself with eminence, dignity, 	honor, and majesty; and to pour out his anger (v. 11).</a:t>
            </a:r>
          </a:p>
          <a:p>
            <a:pPr marL="457200" indent="-457200" defTabSz="914400"/>
            <a:r>
              <a:rPr lang="en-US" sz="2400" b="1" dirty="0">
                <a:solidFill>
                  <a:srgbClr val="FFFFFF"/>
                </a:solidFill>
                <a:latin typeface="Times New Roman" pitchFamily="18" charset="0"/>
              </a:rPr>
              <a:t>	3.	Job’s own right hand can save him (v. 14).</a:t>
            </a:r>
          </a:p>
          <a:p>
            <a:pPr marL="457200" indent="-457200" defTabSz="914400"/>
            <a:r>
              <a:rPr lang="en-US" sz="2400" b="1" dirty="0">
                <a:solidFill>
                  <a:srgbClr val="FFFFFF"/>
                </a:solidFill>
                <a:latin typeface="Times New Roman" pitchFamily="18" charset="0"/>
              </a:rPr>
              <a:t>	4.	God’s Power is shown in His creatures:</a:t>
            </a:r>
          </a:p>
          <a:p>
            <a:pPr marL="457200" indent="-457200" defTabSz="914400"/>
            <a:r>
              <a:rPr lang="en-US" sz="2400" b="1" dirty="0">
                <a:solidFill>
                  <a:srgbClr val="FFFFFF"/>
                </a:solidFill>
                <a:latin typeface="Times New Roman" pitchFamily="18" charset="0"/>
              </a:rPr>
              <a:t>		a.	The hippopotamus eats grass but is stronger</a:t>
            </a:r>
          </a:p>
          <a:p>
            <a:pPr marL="457200" indent="-457200" defTabSz="914400"/>
            <a:r>
              <a:rPr lang="en-US" sz="2400" b="1" dirty="0">
                <a:solidFill>
                  <a:srgbClr val="FFFFFF"/>
                </a:solidFill>
                <a:latin typeface="Times New Roman" pitchFamily="18" charset="0"/>
              </a:rPr>
              <a:t>			than many men (v. 15).</a:t>
            </a:r>
          </a:p>
          <a:p>
            <a:pPr marL="457200" indent="-457200" defTabSz="914400"/>
            <a:r>
              <a:rPr lang="en-US" sz="2400" b="1" dirty="0">
                <a:solidFill>
                  <a:srgbClr val="FFFFFF"/>
                </a:solidFill>
                <a:latin typeface="Times New Roman" pitchFamily="18" charset="0"/>
              </a:rPr>
              <a:t>		b.	Can man catch Leviathan with a fishhook?</a:t>
            </a:r>
          </a:p>
          <a:p>
            <a:pPr marL="457200" indent="-457200" defTabSz="914400"/>
            <a:r>
              <a:rPr lang="en-US" sz="2400" b="1" dirty="0">
                <a:solidFill>
                  <a:srgbClr val="FFFFFF"/>
                </a:solidFill>
                <a:latin typeface="Times New Roman" pitchFamily="18" charset="0"/>
              </a:rPr>
              <a:t>			This is probably a reference to a crocodile.  		</a:t>
            </a:r>
            <a:r>
              <a:rPr lang="en-US" sz="2400" b="1" dirty="0" smtClean="0">
                <a:solidFill>
                  <a:srgbClr val="FFFFFF"/>
                </a:solidFill>
                <a:latin typeface="Times New Roman" pitchFamily="18" charset="0"/>
              </a:rPr>
              <a:t>There </a:t>
            </a:r>
            <a:r>
              <a:rPr lang="en-US" sz="2400" b="1" dirty="0">
                <a:solidFill>
                  <a:srgbClr val="FFFFFF"/>
                </a:solidFill>
                <a:latin typeface="Times New Roman" pitchFamily="18" charset="0"/>
              </a:rPr>
              <a:t>is virtually no evidence that this is a 		 </a:t>
            </a:r>
            <a:r>
              <a:rPr lang="en-US" sz="2400" b="1" dirty="0" smtClean="0">
                <a:solidFill>
                  <a:srgbClr val="FFFFFF"/>
                </a:solidFill>
                <a:latin typeface="Times New Roman" pitchFamily="18" charset="0"/>
              </a:rPr>
              <a:t>dinosaur </a:t>
            </a:r>
            <a:r>
              <a:rPr lang="en-US" sz="2400" b="1" dirty="0">
                <a:solidFill>
                  <a:srgbClr val="FFFFFF"/>
                </a:solidFill>
                <a:latin typeface="Times New Roman" pitchFamily="18" charset="0"/>
              </a:rPr>
              <a:t>(41.1-34).	</a:t>
            </a:r>
          </a:p>
        </p:txBody>
      </p:sp>
    </p:spTree>
  </p:cSld>
  <p:clrMapOvr>
    <a:overrideClrMapping bg1="dk2" tx1="lt1" bg2="dk1" tx2="lt2" accent1="accent1" accent2="accent2" accent3="accent3" accent4="accent4" accent5="accent5" accent6="accent6" hlink="hlink" folHlink="folHlink"/>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76430579-7E16-42DA-A5A3-D845318BB1CC}" type="slidenum">
              <a:rPr lang="en-US">
                <a:solidFill>
                  <a:srgbClr val="FFFFFF"/>
                </a:solidFill>
                <a:latin typeface="Times New Roman"/>
              </a:rPr>
              <a:pPr>
                <a:defRPr/>
              </a:pPr>
              <a:t>12</a:t>
            </a:fld>
            <a:endParaRPr lang="en-US">
              <a:solidFill>
                <a:srgbClr val="FFFFFF"/>
              </a:solidFill>
              <a:latin typeface="Times New Roman"/>
            </a:endParaRPr>
          </a:p>
        </p:txBody>
      </p:sp>
      <p:sp>
        <p:nvSpPr>
          <p:cNvPr id="89091" name="Text Box 2"/>
          <p:cNvSpPr txBox="1">
            <a:spLocks noChangeArrowheads="1"/>
          </p:cNvSpPr>
          <p:nvPr/>
        </p:nvSpPr>
        <p:spPr bwMode="auto">
          <a:xfrm>
            <a:off x="533400" y="304800"/>
            <a:ext cx="8153400" cy="457200"/>
          </a:xfrm>
          <a:prstGeom prst="rect">
            <a:avLst/>
          </a:prstGeom>
          <a:noFill/>
          <a:ln w="9525">
            <a:noFill/>
            <a:miter lim="800000"/>
            <a:headEnd/>
            <a:tailEnd/>
          </a:ln>
        </p:spPr>
        <p:txBody>
          <a:bodyPr>
            <a:spAutoFit/>
          </a:bodyPr>
          <a:lstStyle/>
          <a:p>
            <a:pPr defTabSz="914400">
              <a:spcBef>
                <a:spcPct val="50000"/>
              </a:spcBef>
            </a:pPr>
            <a:endParaRPr lang="en-US" sz="2400">
              <a:solidFill>
                <a:srgbClr val="FFFFFF"/>
              </a:solidFill>
              <a:latin typeface="Times New Roman" pitchFamily="18" charset="0"/>
            </a:endParaRPr>
          </a:p>
        </p:txBody>
      </p:sp>
      <p:sp>
        <p:nvSpPr>
          <p:cNvPr id="89092" name="Text Box 3"/>
          <p:cNvSpPr txBox="1">
            <a:spLocks noChangeArrowheads="1"/>
          </p:cNvSpPr>
          <p:nvPr/>
        </p:nvSpPr>
        <p:spPr bwMode="auto">
          <a:xfrm>
            <a:off x="381000" y="228600"/>
            <a:ext cx="8305800" cy="6423025"/>
          </a:xfrm>
          <a:prstGeom prst="rect">
            <a:avLst/>
          </a:prstGeom>
          <a:noFill/>
          <a:ln w="9525">
            <a:noFill/>
            <a:miter lim="800000"/>
            <a:headEnd/>
            <a:tailEnd/>
          </a:ln>
        </p:spPr>
        <p:txBody>
          <a:bodyPr>
            <a:spAutoFit/>
          </a:bodyPr>
          <a:lstStyle/>
          <a:p>
            <a:pPr marL="457200" indent="-457200" defTabSz="914400"/>
            <a:r>
              <a:rPr lang="en-US" sz="2800" b="1" i="1">
                <a:solidFill>
                  <a:srgbClr val="FFFFFF"/>
                </a:solidFill>
                <a:latin typeface="Times New Roman" pitchFamily="18" charset="0"/>
                <a:cs typeface="Times New Roman" pitchFamily="18" charset="0"/>
              </a:rPr>
              <a:t>H.	</a:t>
            </a:r>
            <a:r>
              <a:rPr lang="en-US" sz="2800" b="1" i="1" u="sng">
                <a:solidFill>
                  <a:srgbClr val="FFFFFF"/>
                </a:solidFill>
                <a:latin typeface="Times New Roman" pitchFamily="18" charset="0"/>
                <a:cs typeface="Times New Roman" pitchFamily="18" charset="0"/>
              </a:rPr>
              <a:t>The THEOPHANIES</a:t>
            </a:r>
            <a:r>
              <a:rPr lang="en-US" sz="2800" b="1" i="1">
                <a:solidFill>
                  <a:srgbClr val="FFFFFF"/>
                </a:solidFill>
                <a:latin typeface="Times New Roman" pitchFamily="18" charset="0"/>
                <a:cs typeface="Times New Roman" pitchFamily="18" charset="0"/>
              </a:rPr>
              <a:t>  (i.e., God’s Speeches—	38.1-	42.6)</a:t>
            </a:r>
            <a:endParaRPr lang="en-US" sz="2400" b="1">
              <a:solidFill>
                <a:srgbClr val="FFFFFF"/>
              </a:solidFill>
              <a:latin typeface="Times New Roman" pitchFamily="18" charset="0"/>
            </a:endParaRPr>
          </a:p>
          <a:p>
            <a:pPr marL="457200" indent="-457200" defTabSz="914400"/>
            <a:r>
              <a:rPr lang="en-US" sz="2400" b="1" i="1" u="sng">
                <a:solidFill>
                  <a:srgbClr val="FFFFFF"/>
                </a:solidFill>
                <a:latin typeface="Times New Roman" pitchFamily="18" charset="0"/>
              </a:rPr>
              <a:t>Second Discourse   40:6—42:6</a:t>
            </a:r>
          </a:p>
          <a:p>
            <a:pPr marL="457200" indent="-457200" defTabSz="914400"/>
            <a:r>
              <a:rPr lang="en-US" sz="2400" b="1">
                <a:solidFill>
                  <a:srgbClr val="FFFFFF"/>
                </a:solidFill>
                <a:latin typeface="Times New Roman" pitchFamily="18" charset="0"/>
              </a:rPr>
              <a:t>	5.	Job’s Response:  “I know that You can do all things, 	and that no purpose of Yours can be thwarted. . . . I 	have heard of You by the hearing of the ear; but now 	my eye sees you.  Therefore I retract, and I repent in 	dust and ashes” (42.2,5-6).</a:t>
            </a:r>
          </a:p>
          <a:p>
            <a:pPr marL="457200" indent="-457200" defTabSz="914400"/>
            <a:r>
              <a:rPr lang="en-US" sz="2400" b="1">
                <a:solidFill>
                  <a:srgbClr val="FFFFFF"/>
                </a:solidFill>
                <a:latin typeface="Times New Roman" pitchFamily="18" charset="0"/>
              </a:rPr>
              <a:t>	6.	Job’s sin was subsequent to his suffering, not the cause 	of it.</a:t>
            </a:r>
          </a:p>
          <a:p>
            <a:pPr marL="457200" indent="-457200" defTabSz="914400"/>
            <a:r>
              <a:rPr lang="en-US" sz="2400" b="1">
                <a:solidFill>
                  <a:srgbClr val="FFFFFF"/>
                </a:solidFill>
                <a:latin typeface="Times New Roman" pitchFamily="18" charset="0"/>
              </a:rPr>
              <a:t>	7.	God says to Eliphaz and the other two friends, “My 	wrath is kindled against you and against your two 	friends, because you have not spoken of Me what is 	right as My servant Job has” (42.7).</a:t>
            </a:r>
          </a:p>
          <a:p>
            <a:pPr marL="457200" indent="-457200" defTabSz="914400"/>
            <a:r>
              <a:rPr lang="en-US" sz="2400" b="1">
                <a:solidFill>
                  <a:srgbClr val="FFFFFF"/>
                </a:solidFill>
                <a:latin typeface="Times New Roman" pitchFamily="18" charset="0"/>
              </a:rPr>
              <a:t>	8.	God instructs the three friends to take 7 bulls and 7 	rams to Job for sacrifice, and to ask Job to pray for 	them (42.8).</a:t>
            </a:r>
          </a:p>
        </p:txBody>
      </p:sp>
    </p:spTree>
  </p:cSld>
  <p:clrMapOvr>
    <a:overrideClrMapping bg1="dk2" tx1="lt1" bg2="dk1" tx2="lt2" accent1="accent1" accent2="accent2" accent3="accent3" accent4="accent4" accent5="accent5" accent6="accent6" hlink="hlink" folHlink="folHlink"/>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BDCA2892-B01F-41D1-8FB7-6F81E5B84585}" type="slidenum">
              <a:rPr lang="en-US">
                <a:solidFill>
                  <a:srgbClr val="FFFFFF"/>
                </a:solidFill>
                <a:latin typeface="Times New Roman"/>
              </a:rPr>
              <a:pPr>
                <a:defRPr/>
              </a:pPr>
              <a:t>13</a:t>
            </a:fld>
            <a:endParaRPr lang="en-US">
              <a:solidFill>
                <a:srgbClr val="FFFFFF"/>
              </a:solidFill>
              <a:latin typeface="Times New Roman"/>
            </a:endParaRPr>
          </a:p>
        </p:txBody>
      </p:sp>
      <p:sp>
        <p:nvSpPr>
          <p:cNvPr id="90115" name="Text Box 2"/>
          <p:cNvSpPr txBox="1">
            <a:spLocks noChangeArrowheads="1"/>
          </p:cNvSpPr>
          <p:nvPr/>
        </p:nvSpPr>
        <p:spPr bwMode="auto">
          <a:xfrm>
            <a:off x="533400" y="304800"/>
            <a:ext cx="8153400" cy="457200"/>
          </a:xfrm>
          <a:prstGeom prst="rect">
            <a:avLst/>
          </a:prstGeom>
          <a:noFill/>
          <a:ln w="9525">
            <a:noFill/>
            <a:miter lim="800000"/>
            <a:headEnd/>
            <a:tailEnd/>
          </a:ln>
        </p:spPr>
        <p:txBody>
          <a:bodyPr>
            <a:spAutoFit/>
          </a:bodyPr>
          <a:lstStyle/>
          <a:p>
            <a:pPr defTabSz="914400">
              <a:spcBef>
                <a:spcPct val="50000"/>
              </a:spcBef>
            </a:pPr>
            <a:endParaRPr lang="en-US" sz="2400">
              <a:solidFill>
                <a:srgbClr val="FFFFFF"/>
              </a:solidFill>
              <a:latin typeface="Times New Roman" pitchFamily="18" charset="0"/>
            </a:endParaRPr>
          </a:p>
        </p:txBody>
      </p:sp>
      <p:sp>
        <p:nvSpPr>
          <p:cNvPr id="90116" name="Text Box 3"/>
          <p:cNvSpPr txBox="1">
            <a:spLocks noChangeArrowheads="1"/>
          </p:cNvSpPr>
          <p:nvPr/>
        </p:nvSpPr>
        <p:spPr bwMode="auto">
          <a:xfrm>
            <a:off x="533400" y="457200"/>
            <a:ext cx="8153400" cy="5703888"/>
          </a:xfrm>
          <a:prstGeom prst="rect">
            <a:avLst/>
          </a:prstGeom>
          <a:noFill/>
          <a:ln w="9525">
            <a:noFill/>
            <a:miter lim="800000"/>
            <a:headEnd/>
            <a:tailEnd/>
          </a:ln>
        </p:spPr>
        <p:txBody>
          <a:bodyPr>
            <a:spAutoFit/>
          </a:bodyPr>
          <a:lstStyle/>
          <a:p>
            <a:pPr marL="457200" indent="-457200" defTabSz="914400"/>
            <a:r>
              <a:rPr lang="en-US" sz="3200" b="1" u="sng">
                <a:solidFill>
                  <a:srgbClr val="FFFFFF"/>
                </a:solidFill>
                <a:latin typeface="Times New Roman" pitchFamily="18" charset="0"/>
              </a:rPr>
              <a:t>EPILOGUE:</a:t>
            </a:r>
            <a:r>
              <a:rPr lang="en-US" sz="3200" b="1">
                <a:solidFill>
                  <a:srgbClr val="FFFFFF"/>
                </a:solidFill>
                <a:latin typeface="Times New Roman" pitchFamily="18" charset="0"/>
              </a:rPr>
              <a:t>  Victory for Job 42.10-17</a:t>
            </a:r>
          </a:p>
          <a:p>
            <a:pPr marL="457200" indent="-457200" defTabSz="914400">
              <a:buFontTx/>
              <a:buAutoNum type="arabicPeriod"/>
            </a:pPr>
            <a:r>
              <a:rPr lang="en-US" sz="2800" b="1">
                <a:solidFill>
                  <a:srgbClr val="FFFFFF"/>
                </a:solidFill>
                <a:latin typeface="Times New Roman" pitchFamily="18" charset="0"/>
              </a:rPr>
              <a:t>When Job prays the prayer requested by the 3 friends, God restored Job’s fortunes by giving him twice as much (v. 10).</a:t>
            </a:r>
          </a:p>
          <a:p>
            <a:pPr marL="457200" indent="-457200" defTabSz="914400">
              <a:buFontTx/>
              <a:buAutoNum type="arabicPeriod" startAt="2"/>
            </a:pPr>
            <a:r>
              <a:rPr lang="en-US" sz="2800" b="1">
                <a:solidFill>
                  <a:srgbClr val="FFFFFF"/>
                </a:solidFill>
                <a:latin typeface="Times New Roman" pitchFamily="18" charset="0"/>
              </a:rPr>
              <a:t>All of Job’s relationships that he had before the suffering were restored.  Each person gave him money and a gold ring (v. 11).</a:t>
            </a:r>
          </a:p>
          <a:p>
            <a:pPr marL="457200" indent="-457200" defTabSz="914400">
              <a:buFontTx/>
              <a:buAutoNum type="arabicPeriod" startAt="3"/>
            </a:pPr>
            <a:r>
              <a:rPr lang="en-US" sz="2800" b="1">
                <a:solidFill>
                  <a:srgbClr val="FFFFFF"/>
                </a:solidFill>
                <a:latin typeface="Times New Roman" pitchFamily="18" charset="0"/>
              </a:rPr>
              <a:t>He has twice the livestock, and again he has 7 sons and 3 daughters (v. 13).</a:t>
            </a:r>
          </a:p>
          <a:p>
            <a:pPr marL="457200" indent="-457200" defTabSz="914400">
              <a:buFontTx/>
              <a:buAutoNum type="arabicPeriod" startAt="4"/>
            </a:pPr>
            <a:r>
              <a:rPr lang="en-US" sz="2800" b="1">
                <a:solidFill>
                  <a:srgbClr val="FFFFFF"/>
                </a:solidFill>
                <a:latin typeface="Times New Roman" pitchFamily="18" charset="0"/>
              </a:rPr>
              <a:t>Job’s daughters were the fairest in the land.</a:t>
            </a:r>
          </a:p>
          <a:p>
            <a:pPr marL="457200" indent="-457200" defTabSz="914400"/>
            <a:r>
              <a:rPr lang="en-US" sz="2800" b="1">
                <a:solidFill>
                  <a:srgbClr val="FFFFFF"/>
                </a:solidFill>
                <a:latin typeface="Times New Roman" pitchFamily="18" charset="0"/>
              </a:rPr>
              <a:t>5.	Job lived an additional 140 years, lived to see four generations of his family, and died an old man “full of days.”</a:t>
            </a:r>
          </a:p>
        </p:txBody>
      </p:sp>
    </p:spTree>
  </p:cSld>
  <p:clrMapOvr>
    <a:overrideClrMapping bg1="dk2" tx1="lt1" bg2="dk1" tx2="lt2" accent1="accent1" accent2="accent2" accent3="accent3" accent4="accent4" accent5="accent5" accent6="accent6" hlink="hlink" folHlink="folHlink"/>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8B291031-06E4-4C1F-9788-60EE89292C57}" type="slidenum">
              <a:rPr lang="en-US">
                <a:solidFill>
                  <a:srgbClr val="000000"/>
                </a:solidFill>
                <a:latin typeface="Times New Roman"/>
              </a:rPr>
              <a:pPr>
                <a:defRPr/>
              </a:pPr>
              <a:t>2</a:t>
            </a:fld>
            <a:endParaRPr lang="en-US">
              <a:solidFill>
                <a:srgbClr val="000000"/>
              </a:solidFill>
              <a:latin typeface="Times New Roman"/>
            </a:endParaRPr>
          </a:p>
        </p:txBody>
      </p:sp>
      <p:sp>
        <p:nvSpPr>
          <p:cNvPr id="78851" name="Text Box 2"/>
          <p:cNvSpPr txBox="1">
            <a:spLocks noChangeArrowheads="1"/>
          </p:cNvSpPr>
          <p:nvPr/>
        </p:nvSpPr>
        <p:spPr bwMode="auto">
          <a:xfrm>
            <a:off x="685800" y="1981200"/>
            <a:ext cx="7772400" cy="923330"/>
          </a:xfrm>
          <a:prstGeom prst="rect">
            <a:avLst/>
          </a:prstGeom>
          <a:solidFill>
            <a:srgbClr val="FFFFFF"/>
          </a:solidFill>
          <a:ln w="38100">
            <a:solidFill>
              <a:schemeClr val="tx1"/>
            </a:solidFill>
            <a:miter lim="800000"/>
            <a:headEnd/>
            <a:tailEnd/>
          </a:ln>
        </p:spPr>
        <p:txBody>
          <a:bodyPr>
            <a:spAutoFit/>
          </a:bodyPr>
          <a:lstStyle/>
          <a:p>
            <a:pPr marL="609600" indent="-609600" algn="ctr" defTabSz="914400">
              <a:spcBef>
                <a:spcPct val="50000"/>
              </a:spcBef>
            </a:pPr>
            <a:r>
              <a:rPr lang="en-US" sz="5400" b="1" dirty="0">
                <a:solidFill>
                  <a:srgbClr val="000000"/>
                </a:solidFill>
                <a:latin typeface="Times New Roman" pitchFamily="18" charset="0"/>
                <a:cs typeface="Times New Roman" pitchFamily="18" charset="0"/>
              </a:rPr>
              <a:t>THE BOOK OF JOB</a:t>
            </a:r>
          </a:p>
        </p:txBody>
      </p:sp>
      <p:pic>
        <p:nvPicPr>
          <p:cNvPr id="78852" name="Picture 3" descr="WR309368"/>
          <p:cNvPicPr>
            <a:picLocks noChangeAspect="1" noChangeArrowheads="1"/>
          </p:cNvPicPr>
          <p:nvPr/>
        </p:nvPicPr>
        <p:blipFill>
          <a:blip r:embed="rId4"/>
          <a:srcRect/>
          <a:stretch>
            <a:fillRect/>
          </a:stretch>
        </p:blipFill>
        <p:spPr bwMode="auto">
          <a:xfrm>
            <a:off x="3276600" y="3048000"/>
            <a:ext cx="2450264" cy="32766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5ECCFD4B-8E03-47D2-8A49-6BF56C36AA9A}" type="slidenum">
              <a:rPr lang="en-US">
                <a:solidFill>
                  <a:srgbClr val="FFFFFF"/>
                </a:solidFill>
                <a:latin typeface="Times New Roman"/>
              </a:rPr>
              <a:pPr>
                <a:defRPr/>
              </a:pPr>
              <a:t>3</a:t>
            </a:fld>
            <a:endParaRPr lang="en-US">
              <a:solidFill>
                <a:srgbClr val="FFFFFF"/>
              </a:solidFill>
              <a:latin typeface="Times New Roman"/>
            </a:endParaRPr>
          </a:p>
        </p:txBody>
      </p:sp>
      <p:sp>
        <p:nvSpPr>
          <p:cNvPr id="80899" name="Text Box 2"/>
          <p:cNvSpPr txBox="1">
            <a:spLocks noChangeArrowheads="1"/>
          </p:cNvSpPr>
          <p:nvPr/>
        </p:nvSpPr>
        <p:spPr bwMode="auto">
          <a:xfrm>
            <a:off x="533400" y="304800"/>
            <a:ext cx="8153400" cy="457200"/>
          </a:xfrm>
          <a:prstGeom prst="rect">
            <a:avLst/>
          </a:prstGeom>
          <a:noFill/>
          <a:ln w="9525">
            <a:noFill/>
            <a:miter lim="800000"/>
            <a:headEnd/>
            <a:tailEnd/>
          </a:ln>
        </p:spPr>
        <p:txBody>
          <a:bodyPr>
            <a:spAutoFit/>
          </a:bodyPr>
          <a:lstStyle/>
          <a:p>
            <a:pPr defTabSz="914400">
              <a:spcBef>
                <a:spcPct val="50000"/>
              </a:spcBef>
            </a:pPr>
            <a:endParaRPr lang="en-US" sz="2400">
              <a:solidFill>
                <a:srgbClr val="FFFFFF"/>
              </a:solidFill>
              <a:latin typeface="Times New Roman" pitchFamily="18" charset="0"/>
            </a:endParaRPr>
          </a:p>
        </p:txBody>
      </p:sp>
      <p:sp>
        <p:nvSpPr>
          <p:cNvPr id="80900" name="Text Box 3"/>
          <p:cNvSpPr txBox="1">
            <a:spLocks noChangeArrowheads="1"/>
          </p:cNvSpPr>
          <p:nvPr/>
        </p:nvSpPr>
        <p:spPr bwMode="auto">
          <a:xfrm>
            <a:off x="381000" y="228600"/>
            <a:ext cx="8305800" cy="6188075"/>
          </a:xfrm>
          <a:prstGeom prst="rect">
            <a:avLst/>
          </a:prstGeom>
          <a:noFill/>
          <a:ln w="9525">
            <a:noFill/>
            <a:miter lim="800000"/>
            <a:headEnd/>
            <a:tailEnd/>
          </a:ln>
        </p:spPr>
        <p:txBody>
          <a:bodyPr>
            <a:spAutoFit/>
          </a:bodyPr>
          <a:lstStyle/>
          <a:p>
            <a:pPr marL="457200" indent="-457200" algn="ctr" defTabSz="914400">
              <a:spcBef>
                <a:spcPct val="50000"/>
              </a:spcBef>
            </a:pPr>
            <a:r>
              <a:rPr lang="en-US" sz="3200" b="1" u="sng" dirty="0">
                <a:solidFill>
                  <a:srgbClr val="FFFFFF"/>
                </a:solidFill>
                <a:latin typeface="Times New Roman" pitchFamily="18" charset="0"/>
                <a:cs typeface="Times New Roman" pitchFamily="18" charset="0"/>
              </a:rPr>
              <a:t>The Content of Job</a:t>
            </a:r>
            <a:endParaRPr lang="en-US" sz="3200" b="1" dirty="0">
              <a:solidFill>
                <a:srgbClr val="FFFFFF"/>
              </a:solidFill>
              <a:latin typeface="Times New Roman" pitchFamily="18" charset="0"/>
              <a:cs typeface="Times New Roman" pitchFamily="18" charset="0"/>
            </a:endParaRPr>
          </a:p>
          <a:p>
            <a:pPr marL="457200" indent="-457200" defTabSz="914400">
              <a:spcBef>
                <a:spcPct val="50000"/>
              </a:spcBef>
            </a:pPr>
            <a:r>
              <a:rPr lang="en-US" sz="3200" b="1" i="1" u="sng" dirty="0">
                <a:solidFill>
                  <a:srgbClr val="FFFFFF"/>
                </a:solidFill>
                <a:latin typeface="Times New Roman" pitchFamily="18" charset="0"/>
                <a:cs typeface="Times New Roman" pitchFamily="18" charset="0"/>
              </a:rPr>
              <a:t>Prologue</a:t>
            </a:r>
            <a:r>
              <a:rPr lang="en-US" sz="3200" b="1" dirty="0">
                <a:solidFill>
                  <a:srgbClr val="FFFFFF"/>
                </a:solidFill>
                <a:latin typeface="Times New Roman" pitchFamily="18" charset="0"/>
                <a:cs typeface="Times New Roman" pitchFamily="18" charset="0"/>
              </a:rPr>
              <a:t>  1.1-5					</a:t>
            </a:r>
          </a:p>
          <a:p>
            <a:pPr marL="457200" indent="-457200" defTabSz="914400">
              <a:spcBef>
                <a:spcPct val="50000"/>
              </a:spcBef>
            </a:pPr>
            <a:r>
              <a:rPr lang="en-US" sz="3200" b="1" dirty="0">
                <a:solidFill>
                  <a:srgbClr val="FFFFFF"/>
                </a:solidFill>
                <a:latin typeface="Times New Roman" pitchFamily="18" charset="0"/>
                <a:cs typeface="Times New Roman" pitchFamily="18" charset="0"/>
              </a:rPr>
              <a:t>1.   	The Righteous can suffer without 		blaming God (2 Tim. 3.12).		</a:t>
            </a:r>
          </a:p>
          <a:p>
            <a:pPr marL="457200" indent="-457200" defTabSz="914400">
              <a:spcBef>
                <a:spcPct val="50000"/>
              </a:spcBef>
            </a:pPr>
            <a:r>
              <a:rPr lang="en-US" sz="3200" b="1" dirty="0">
                <a:solidFill>
                  <a:srgbClr val="FFFFFF"/>
                </a:solidFill>
                <a:latin typeface="Times New Roman" pitchFamily="18" charset="0"/>
                <a:cs typeface="Times New Roman" pitchFamily="18" charset="0"/>
              </a:rPr>
              <a:t>2.   	Whatever happens on earth is 			either decreed or allowed by God.  	</a:t>
            </a:r>
          </a:p>
          <a:p>
            <a:pPr marL="457200" indent="-457200" defTabSz="914400">
              <a:spcBef>
                <a:spcPct val="50000"/>
              </a:spcBef>
            </a:pPr>
            <a:r>
              <a:rPr lang="en-US" sz="3200" b="1" dirty="0">
                <a:solidFill>
                  <a:srgbClr val="FFFFFF"/>
                </a:solidFill>
                <a:latin typeface="Times New Roman" pitchFamily="18" charset="0"/>
                <a:cs typeface="Times New Roman" pitchFamily="18" charset="0"/>
              </a:rPr>
              <a:t>3.   	Job was rich, and by his people’s 	criterion, he must be right with God.	</a:t>
            </a:r>
          </a:p>
          <a:p>
            <a:pPr marL="457200" indent="-457200" defTabSz="914400">
              <a:spcBef>
                <a:spcPct val="50000"/>
              </a:spcBef>
            </a:pPr>
            <a:r>
              <a:rPr lang="en-US" sz="3200" b="1" dirty="0">
                <a:solidFill>
                  <a:srgbClr val="FFFFFF"/>
                </a:solidFill>
                <a:latin typeface="Times New Roman" pitchFamily="18" charset="0"/>
                <a:cs typeface="Times New Roman" pitchFamily="18" charset="0"/>
              </a:rPr>
              <a:t>4.   	Job was an admirable family man.  Why 	would these things happen to him?</a:t>
            </a:r>
            <a:endParaRPr lang="en-US" sz="3200" b="1" i="1" dirty="0">
              <a:solidFill>
                <a:srgbClr val="FFFFFF"/>
              </a:solidFill>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BABA3BA4-C621-416C-BAFB-22B63427D821}" type="slidenum">
              <a:rPr lang="en-US">
                <a:solidFill>
                  <a:srgbClr val="FFFFFF"/>
                </a:solidFill>
                <a:latin typeface="Times New Roman"/>
              </a:rPr>
              <a:pPr>
                <a:defRPr/>
              </a:pPr>
              <a:t>4</a:t>
            </a:fld>
            <a:endParaRPr lang="en-US">
              <a:solidFill>
                <a:srgbClr val="FFFFFF"/>
              </a:solidFill>
              <a:latin typeface="Times New Roman"/>
            </a:endParaRPr>
          </a:p>
        </p:txBody>
      </p:sp>
      <p:sp>
        <p:nvSpPr>
          <p:cNvPr id="81923" name="Text Box 2"/>
          <p:cNvSpPr txBox="1">
            <a:spLocks noChangeArrowheads="1"/>
          </p:cNvSpPr>
          <p:nvPr/>
        </p:nvSpPr>
        <p:spPr bwMode="auto">
          <a:xfrm>
            <a:off x="533400" y="304800"/>
            <a:ext cx="8153400" cy="457200"/>
          </a:xfrm>
          <a:prstGeom prst="rect">
            <a:avLst/>
          </a:prstGeom>
          <a:noFill/>
          <a:ln w="9525">
            <a:noFill/>
            <a:miter lim="800000"/>
            <a:headEnd/>
            <a:tailEnd/>
          </a:ln>
        </p:spPr>
        <p:txBody>
          <a:bodyPr>
            <a:spAutoFit/>
          </a:bodyPr>
          <a:lstStyle/>
          <a:p>
            <a:pPr defTabSz="914400">
              <a:spcBef>
                <a:spcPct val="50000"/>
              </a:spcBef>
            </a:pPr>
            <a:endParaRPr lang="en-US" sz="2400">
              <a:solidFill>
                <a:srgbClr val="FFFFFF"/>
              </a:solidFill>
              <a:latin typeface="Times New Roman" pitchFamily="18" charset="0"/>
            </a:endParaRPr>
          </a:p>
        </p:txBody>
      </p:sp>
      <p:sp>
        <p:nvSpPr>
          <p:cNvPr id="81924" name="Text Box 3"/>
          <p:cNvSpPr txBox="1">
            <a:spLocks noChangeArrowheads="1"/>
          </p:cNvSpPr>
          <p:nvPr/>
        </p:nvSpPr>
        <p:spPr bwMode="auto">
          <a:xfrm>
            <a:off x="381000" y="228600"/>
            <a:ext cx="8305800" cy="6083300"/>
          </a:xfrm>
          <a:prstGeom prst="rect">
            <a:avLst/>
          </a:prstGeom>
          <a:noFill/>
          <a:ln w="9525">
            <a:noFill/>
            <a:miter lim="800000"/>
            <a:headEnd/>
            <a:tailEnd/>
          </a:ln>
        </p:spPr>
        <p:txBody>
          <a:bodyPr>
            <a:spAutoFit/>
          </a:bodyPr>
          <a:lstStyle/>
          <a:p>
            <a:pPr marL="457200" indent="-457200" defTabSz="914400">
              <a:lnSpc>
                <a:spcPct val="90000"/>
              </a:lnSpc>
              <a:spcBef>
                <a:spcPct val="50000"/>
              </a:spcBef>
            </a:pPr>
            <a:r>
              <a:rPr lang="en-US" sz="3200" b="1">
                <a:solidFill>
                  <a:srgbClr val="FFFFFF"/>
                </a:solidFill>
                <a:latin typeface="Times New Roman" pitchFamily="18" charset="0"/>
                <a:cs typeface="Times New Roman" pitchFamily="18" charset="0"/>
              </a:rPr>
              <a:t>B.	</a:t>
            </a:r>
            <a:r>
              <a:rPr lang="en-US" sz="3200" b="1" i="1" u="sng">
                <a:solidFill>
                  <a:srgbClr val="FFFFFF"/>
                </a:solidFill>
                <a:latin typeface="Times New Roman" pitchFamily="18" charset="0"/>
                <a:cs typeface="Times New Roman" pitchFamily="18" charset="0"/>
              </a:rPr>
              <a:t>Job’s First Test</a:t>
            </a:r>
            <a:r>
              <a:rPr lang="en-US" sz="3200" b="1">
                <a:solidFill>
                  <a:srgbClr val="FFFFFF"/>
                </a:solidFill>
                <a:latin typeface="Times New Roman" pitchFamily="18" charset="0"/>
                <a:cs typeface="Times New Roman" pitchFamily="18" charset="0"/>
              </a:rPr>
              <a:t>   1.6-20				</a:t>
            </a:r>
          </a:p>
          <a:p>
            <a:pPr marL="457200" indent="-457200" defTabSz="914400">
              <a:lnSpc>
                <a:spcPct val="90000"/>
              </a:lnSpc>
              <a:spcBef>
                <a:spcPct val="50000"/>
              </a:spcBef>
            </a:pPr>
            <a:r>
              <a:rPr lang="en-US" sz="3200" b="1">
                <a:solidFill>
                  <a:srgbClr val="FFFFFF"/>
                </a:solidFill>
                <a:latin typeface="Times New Roman" pitchFamily="18" charset="0"/>
                <a:cs typeface="Times New Roman" pitchFamily="18" charset="0"/>
              </a:rPr>
              <a:t>1.   Satan is allowed to have control over everything Job has, except Job’s own body (Job 1.12). 		</a:t>
            </a:r>
          </a:p>
          <a:p>
            <a:pPr marL="457200" indent="-457200" defTabSz="914400">
              <a:lnSpc>
                <a:spcPct val="90000"/>
              </a:lnSpc>
              <a:spcBef>
                <a:spcPct val="50000"/>
              </a:spcBef>
            </a:pPr>
            <a:r>
              <a:rPr lang="en-US" sz="3200" b="1">
                <a:solidFill>
                  <a:srgbClr val="FFFFFF"/>
                </a:solidFill>
                <a:latin typeface="Times New Roman" pitchFamily="18" charset="0"/>
                <a:cs typeface="Times New Roman" pitchFamily="18" charset="0"/>
              </a:rPr>
              <a:t>2.   Satan’s reasoning:  if the “hedge” (v. 11) is trimmed which protects Job, he will curse God.	</a:t>
            </a:r>
          </a:p>
          <a:p>
            <a:pPr marL="457200" indent="-457200" defTabSz="914400">
              <a:lnSpc>
                <a:spcPct val="90000"/>
              </a:lnSpc>
              <a:spcBef>
                <a:spcPct val="50000"/>
              </a:spcBef>
            </a:pPr>
            <a:r>
              <a:rPr lang="en-US" sz="3200" b="1">
                <a:solidFill>
                  <a:srgbClr val="FFFFFF"/>
                </a:solidFill>
                <a:latin typeface="Times New Roman" pitchFamily="18" charset="0"/>
                <a:cs typeface="Times New Roman" pitchFamily="18" charset="0"/>
              </a:rPr>
              <a:t>3.   Job loses his cattle, his servants, and his children.  His response?  “Naked I came from my mother’s womb, and naked I will depart. .  . May the name of the LORD be praised” (v. 20).  	</a:t>
            </a:r>
            <a:r>
              <a:rPr lang="en-US" sz="2000" b="1">
                <a:solidFill>
                  <a:srgbClr val="FFFFFF"/>
                </a:solidFill>
                <a:latin typeface="Times New Roman" pitchFamily="18" charset="0"/>
                <a:cs typeface="Times New Roman" pitchFamily="18" charset="0"/>
              </a:rPr>
              <a:t>	</a:t>
            </a:r>
            <a:endParaRPr lang="en-US" sz="2000" b="1" i="1">
              <a:solidFill>
                <a:srgbClr val="FFFFFF"/>
              </a:solidFill>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968D0CC3-AE49-432A-A108-5B0E3A97CE36}" type="slidenum">
              <a:rPr lang="en-US">
                <a:solidFill>
                  <a:srgbClr val="FFFFFF"/>
                </a:solidFill>
                <a:latin typeface="Times New Roman"/>
              </a:rPr>
              <a:pPr>
                <a:defRPr/>
              </a:pPr>
              <a:t>5</a:t>
            </a:fld>
            <a:endParaRPr lang="en-US">
              <a:solidFill>
                <a:srgbClr val="FFFFFF"/>
              </a:solidFill>
              <a:latin typeface="Times New Roman"/>
            </a:endParaRPr>
          </a:p>
        </p:txBody>
      </p:sp>
      <p:sp>
        <p:nvSpPr>
          <p:cNvPr id="82947" name="Text Box 2"/>
          <p:cNvSpPr txBox="1">
            <a:spLocks noChangeArrowheads="1"/>
          </p:cNvSpPr>
          <p:nvPr/>
        </p:nvSpPr>
        <p:spPr bwMode="auto">
          <a:xfrm>
            <a:off x="533400" y="304800"/>
            <a:ext cx="8153400" cy="457200"/>
          </a:xfrm>
          <a:prstGeom prst="rect">
            <a:avLst/>
          </a:prstGeom>
          <a:noFill/>
          <a:ln w="9525">
            <a:noFill/>
            <a:miter lim="800000"/>
            <a:headEnd/>
            <a:tailEnd/>
          </a:ln>
        </p:spPr>
        <p:txBody>
          <a:bodyPr>
            <a:spAutoFit/>
          </a:bodyPr>
          <a:lstStyle/>
          <a:p>
            <a:pPr defTabSz="914400">
              <a:spcBef>
                <a:spcPct val="50000"/>
              </a:spcBef>
            </a:pPr>
            <a:endParaRPr lang="en-US" sz="2400">
              <a:solidFill>
                <a:srgbClr val="FFFFFF"/>
              </a:solidFill>
              <a:latin typeface="Times New Roman" pitchFamily="18" charset="0"/>
            </a:endParaRPr>
          </a:p>
        </p:txBody>
      </p:sp>
      <p:sp>
        <p:nvSpPr>
          <p:cNvPr id="82948" name="Text Box 3"/>
          <p:cNvSpPr txBox="1">
            <a:spLocks noChangeArrowheads="1"/>
          </p:cNvSpPr>
          <p:nvPr/>
        </p:nvSpPr>
        <p:spPr bwMode="auto">
          <a:xfrm>
            <a:off x="381000" y="228600"/>
            <a:ext cx="8305800" cy="6102350"/>
          </a:xfrm>
          <a:prstGeom prst="rect">
            <a:avLst/>
          </a:prstGeom>
          <a:noFill/>
          <a:ln w="9525">
            <a:noFill/>
            <a:miter lim="800000"/>
            <a:headEnd/>
            <a:tailEnd/>
          </a:ln>
        </p:spPr>
        <p:txBody>
          <a:bodyPr>
            <a:spAutoFit/>
          </a:bodyPr>
          <a:lstStyle/>
          <a:p>
            <a:pPr marL="457200" indent="-457200" defTabSz="914400">
              <a:lnSpc>
                <a:spcPct val="95000"/>
              </a:lnSpc>
              <a:spcBef>
                <a:spcPct val="50000"/>
              </a:spcBef>
            </a:pPr>
            <a:r>
              <a:rPr lang="en-US" sz="3200" b="1">
                <a:solidFill>
                  <a:srgbClr val="FFFFFF"/>
                </a:solidFill>
                <a:latin typeface="Times New Roman" pitchFamily="18" charset="0"/>
                <a:cs typeface="Times New Roman" pitchFamily="18" charset="0"/>
              </a:rPr>
              <a:t>C.	</a:t>
            </a:r>
            <a:r>
              <a:rPr lang="en-US" sz="3200" b="1" i="1" u="sng">
                <a:solidFill>
                  <a:srgbClr val="FFFFFF"/>
                </a:solidFill>
                <a:latin typeface="Times New Roman" pitchFamily="18" charset="0"/>
                <a:cs typeface="Times New Roman" pitchFamily="18" charset="0"/>
              </a:rPr>
              <a:t>Job’s Second Test</a:t>
            </a:r>
            <a:r>
              <a:rPr lang="en-US" sz="3200" b="1">
                <a:solidFill>
                  <a:srgbClr val="FFFFFF"/>
                </a:solidFill>
                <a:latin typeface="Times New Roman" pitchFamily="18" charset="0"/>
                <a:cs typeface="Times New Roman" pitchFamily="18" charset="0"/>
              </a:rPr>
              <a:t>   2.1-10)			</a:t>
            </a:r>
          </a:p>
          <a:p>
            <a:pPr marL="457200" indent="-457200" defTabSz="914400">
              <a:lnSpc>
                <a:spcPct val="95000"/>
              </a:lnSpc>
              <a:spcBef>
                <a:spcPct val="50000"/>
              </a:spcBef>
            </a:pPr>
            <a:endParaRPr lang="en-US" sz="800" b="1">
              <a:solidFill>
                <a:srgbClr val="FFFFFF"/>
              </a:solidFill>
              <a:latin typeface="Times New Roman" pitchFamily="18" charset="0"/>
              <a:cs typeface="Times New Roman" pitchFamily="18" charset="0"/>
            </a:endParaRPr>
          </a:p>
          <a:p>
            <a:pPr marL="457200" indent="-457200" defTabSz="914400">
              <a:lnSpc>
                <a:spcPct val="95000"/>
              </a:lnSpc>
              <a:spcBef>
                <a:spcPct val="50000"/>
              </a:spcBef>
            </a:pPr>
            <a:r>
              <a:rPr lang="en-US" sz="3200" b="1">
                <a:solidFill>
                  <a:srgbClr val="FFFFFF"/>
                </a:solidFill>
                <a:latin typeface="Times New Roman" pitchFamily="18" charset="0"/>
                <a:cs typeface="Times New Roman" pitchFamily="18" charset="0"/>
              </a:rPr>
              <a:t>1. 	This is the “skin for skin” test.  Satan believes his persecution has been unsuccessful because Job’s  body was not harmed (v. 4).			</a:t>
            </a:r>
          </a:p>
          <a:p>
            <a:pPr marL="457200" indent="-457200" defTabSz="914400">
              <a:lnSpc>
                <a:spcPct val="95000"/>
              </a:lnSpc>
              <a:spcBef>
                <a:spcPct val="50000"/>
              </a:spcBef>
              <a:buFontTx/>
              <a:buAutoNum type="arabicPeriod" startAt="2"/>
            </a:pPr>
            <a:r>
              <a:rPr lang="en-US" sz="3200" b="1">
                <a:solidFill>
                  <a:srgbClr val="FFFFFF"/>
                </a:solidFill>
                <a:latin typeface="Times New Roman" pitchFamily="18" charset="0"/>
                <a:cs typeface="Times New Roman" pitchFamily="18" charset="0"/>
              </a:rPr>
              <a:t>God allows the test, but Job’s life must be spared.</a:t>
            </a:r>
          </a:p>
          <a:p>
            <a:pPr marL="457200" indent="-457200" defTabSz="914400">
              <a:lnSpc>
                <a:spcPct val="95000"/>
              </a:lnSpc>
              <a:spcBef>
                <a:spcPct val="50000"/>
              </a:spcBef>
              <a:buFontTx/>
              <a:buAutoNum type="arabicPeriod" startAt="2"/>
            </a:pPr>
            <a:r>
              <a:rPr lang="en-US" sz="3200" b="1">
                <a:solidFill>
                  <a:srgbClr val="FFFFFF"/>
                </a:solidFill>
                <a:latin typeface="Times New Roman" pitchFamily="18" charset="0"/>
                <a:cs typeface="Times New Roman" pitchFamily="18" charset="0"/>
              </a:rPr>
              <a:t>So Satan afflicts Job with boils from head to toe.  Job sits in ashes (for humility) and scrapes his body with broken pieces of pottery.		</a:t>
            </a:r>
            <a:endParaRPr lang="en-US" sz="3200" b="1" i="1">
              <a:solidFill>
                <a:srgbClr val="FFFFFF"/>
              </a:solidFill>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6D4BA05C-98CD-414B-87BD-443A5A475ED0}" type="slidenum">
              <a:rPr lang="en-US">
                <a:solidFill>
                  <a:srgbClr val="FFFFFF"/>
                </a:solidFill>
                <a:latin typeface="Times New Roman"/>
              </a:rPr>
              <a:pPr>
                <a:defRPr/>
              </a:pPr>
              <a:t>6</a:t>
            </a:fld>
            <a:endParaRPr lang="en-US">
              <a:solidFill>
                <a:srgbClr val="FFFFFF"/>
              </a:solidFill>
              <a:latin typeface="Times New Roman"/>
            </a:endParaRPr>
          </a:p>
        </p:txBody>
      </p:sp>
      <p:sp>
        <p:nvSpPr>
          <p:cNvPr id="83971" name="Text Box 3"/>
          <p:cNvSpPr txBox="1">
            <a:spLocks noChangeArrowheads="1"/>
          </p:cNvSpPr>
          <p:nvPr/>
        </p:nvSpPr>
        <p:spPr bwMode="auto">
          <a:xfrm>
            <a:off x="533400" y="914400"/>
            <a:ext cx="8305800" cy="3748088"/>
          </a:xfrm>
          <a:prstGeom prst="rect">
            <a:avLst/>
          </a:prstGeom>
          <a:noFill/>
          <a:ln w="9525">
            <a:noFill/>
            <a:miter lim="800000"/>
            <a:headEnd/>
            <a:tailEnd/>
          </a:ln>
        </p:spPr>
        <p:txBody>
          <a:bodyPr>
            <a:spAutoFit/>
          </a:bodyPr>
          <a:lstStyle/>
          <a:p>
            <a:pPr marL="457200" indent="-457200" defTabSz="914400">
              <a:spcBef>
                <a:spcPct val="50000"/>
              </a:spcBef>
            </a:pPr>
            <a:r>
              <a:rPr lang="en-US" sz="3200" b="1">
                <a:solidFill>
                  <a:srgbClr val="FFFFFF"/>
                </a:solidFill>
                <a:latin typeface="Times New Roman" pitchFamily="18" charset="0"/>
                <a:cs typeface="Times New Roman" pitchFamily="18" charset="0"/>
              </a:rPr>
              <a:t>4.   Job’s wife suggests he curse God and die.</a:t>
            </a:r>
          </a:p>
          <a:p>
            <a:pPr marL="457200" indent="-457200" defTabSz="914400">
              <a:spcBef>
                <a:spcPct val="50000"/>
              </a:spcBef>
            </a:pPr>
            <a:r>
              <a:rPr lang="en-US" sz="3200" b="1">
                <a:solidFill>
                  <a:srgbClr val="FFFFFF"/>
                </a:solidFill>
                <a:latin typeface="Times New Roman" pitchFamily="18" charset="0"/>
                <a:cs typeface="Times New Roman" pitchFamily="18" charset="0"/>
              </a:rPr>
              <a:t>5.   Job’s three friends leave their homes to go to Job to comfort and sympathize with him (v. 11).   Job and his three friends sit together for seven days 	and nights without speaking because they can see that his pain is great. </a:t>
            </a:r>
            <a:endParaRPr lang="en-US" sz="3200" b="1" i="1">
              <a:solidFill>
                <a:srgbClr val="FFFFFF"/>
              </a:solidFill>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E0017"/>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6DBDCA88-04D9-4F79-AD72-D008F453A7C1}" type="slidenum">
              <a:rPr lang="en-US">
                <a:solidFill>
                  <a:srgbClr val="FFFFFF"/>
                </a:solidFill>
                <a:latin typeface="Times New Roman"/>
              </a:rPr>
              <a:pPr>
                <a:defRPr/>
              </a:pPr>
              <a:t>7</a:t>
            </a:fld>
            <a:endParaRPr lang="en-US">
              <a:solidFill>
                <a:srgbClr val="FFFFFF"/>
              </a:solidFill>
              <a:latin typeface="Times New Roman"/>
            </a:endParaRPr>
          </a:p>
        </p:txBody>
      </p:sp>
      <p:sp>
        <p:nvSpPr>
          <p:cNvPr id="84995" name="Text Box 2"/>
          <p:cNvSpPr txBox="1">
            <a:spLocks noChangeArrowheads="1"/>
          </p:cNvSpPr>
          <p:nvPr/>
        </p:nvSpPr>
        <p:spPr bwMode="auto">
          <a:xfrm>
            <a:off x="533400" y="304800"/>
            <a:ext cx="8153400" cy="457200"/>
          </a:xfrm>
          <a:prstGeom prst="rect">
            <a:avLst/>
          </a:prstGeom>
          <a:noFill/>
          <a:ln w="9525">
            <a:noFill/>
            <a:miter lim="800000"/>
            <a:headEnd/>
            <a:tailEnd/>
          </a:ln>
        </p:spPr>
        <p:txBody>
          <a:bodyPr>
            <a:spAutoFit/>
          </a:bodyPr>
          <a:lstStyle/>
          <a:p>
            <a:pPr defTabSz="914400">
              <a:spcBef>
                <a:spcPct val="50000"/>
              </a:spcBef>
            </a:pPr>
            <a:endParaRPr lang="en-US" sz="2400">
              <a:solidFill>
                <a:srgbClr val="FFFFFF"/>
              </a:solidFill>
              <a:latin typeface="Times New Roman" pitchFamily="18" charset="0"/>
            </a:endParaRPr>
          </a:p>
        </p:txBody>
      </p:sp>
      <p:sp>
        <p:nvSpPr>
          <p:cNvPr id="84996" name="Text Box 3"/>
          <p:cNvSpPr txBox="1">
            <a:spLocks noChangeArrowheads="1"/>
          </p:cNvSpPr>
          <p:nvPr/>
        </p:nvSpPr>
        <p:spPr bwMode="auto">
          <a:xfrm>
            <a:off x="381000" y="228600"/>
            <a:ext cx="8153400" cy="6001643"/>
          </a:xfrm>
          <a:prstGeom prst="rect">
            <a:avLst/>
          </a:prstGeom>
          <a:noFill/>
          <a:ln w="9525">
            <a:noFill/>
            <a:miter lim="800000"/>
            <a:headEnd/>
            <a:tailEnd/>
          </a:ln>
        </p:spPr>
        <p:txBody>
          <a:bodyPr>
            <a:spAutoFit/>
          </a:bodyPr>
          <a:lstStyle/>
          <a:p>
            <a:pPr marL="457200" indent="-457200" defTabSz="914400"/>
            <a:r>
              <a:rPr lang="en-US" sz="2800" b="1" i="1" dirty="0">
                <a:solidFill>
                  <a:srgbClr val="FFFFFF"/>
                </a:solidFill>
                <a:latin typeface="Times New Roman" pitchFamily="18" charset="0"/>
                <a:cs typeface="Times New Roman" pitchFamily="18" charset="0"/>
              </a:rPr>
              <a:t>H.	</a:t>
            </a:r>
            <a:r>
              <a:rPr lang="en-US" sz="2800" b="1" i="1" u="sng" dirty="0">
                <a:solidFill>
                  <a:srgbClr val="FFFFFF"/>
                </a:solidFill>
                <a:latin typeface="Times New Roman" pitchFamily="18" charset="0"/>
                <a:cs typeface="Times New Roman" pitchFamily="18" charset="0"/>
              </a:rPr>
              <a:t>The THEOPHANIES</a:t>
            </a:r>
            <a:r>
              <a:rPr lang="en-US" sz="2800" b="1" i="1" dirty="0">
                <a:solidFill>
                  <a:srgbClr val="FFFFFF"/>
                </a:solidFill>
                <a:latin typeface="Times New Roman" pitchFamily="18" charset="0"/>
                <a:cs typeface="Times New Roman" pitchFamily="18" charset="0"/>
              </a:rPr>
              <a:t>  (i.e., 			God’s Speeches—	38.1-42.6)</a:t>
            </a:r>
          </a:p>
          <a:p>
            <a:pPr marL="457200" indent="-457200" defTabSz="914400"/>
            <a:endParaRPr lang="en-US" sz="1200" b="1" dirty="0">
              <a:solidFill>
                <a:srgbClr val="FFFFFF"/>
              </a:solidFill>
              <a:latin typeface="Times New Roman" pitchFamily="18" charset="0"/>
            </a:endParaRPr>
          </a:p>
          <a:p>
            <a:pPr marL="457200" indent="-457200" defTabSz="914400"/>
            <a:r>
              <a:rPr lang="en-US" sz="2800" b="1" i="1" u="sng" dirty="0">
                <a:solidFill>
                  <a:srgbClr val="FFFFFF"/>
                </a:solidFill>
                <a:latin typeface="Times New Roman" pitchFamily="18" charset="0"/>
              </a:rPr>
              <a:t>God’s First Discourse   38:1—40:5</a:t>
            </a:r>
          </a:p>
          <a:p>
            <a:pPr marL="457200" indent="-457200" defTabSz="914400"/>
            <a:r>
              <a:rPr lang="en-US" sz="2800" b="1" dirty="0">
                <a:solidFill>
                  <a:srgbClr val="FFFFFF"/>
                </a:solidFill>
                <a:latin typeface="Times New Roman" pitchFamily="18" charset="0"/>
              </a:rPr>
              <a:t>	1.	God answers Job out of a whirlwind, “Who </a:t>
            </a:r>
            <a:r>
              <a:rPr lang="en-US" sz="2800" b="1" dirty="0" smtClean="0">
                <a:solidFill>
                  <a:srgbClr val="FFFFFF"/>
                </a:solidFill>
                <a:latin typeface="Times New Roman" pitchFamily="18" charset="0"/>
              </a:rPr>
              <a:t>	are </a:t>
            </a:r>
            <a:r>
              <a:rPr lang="en-US" sz="2800" b="1" dirty="0">
                <a:solidFill>
                  <a:srgbClr val="FFFFFF"/>
                </a:solidFill>
                <a:latin typeface="Times New Roman" pitchFamily="18" charset="0"/>
              </a:rPr>
              <a:t>you to </a:t>
            </a:r>
            <a:r>
              <a:rPr lang="en-US" sz="2800" b="1" dirty="0" smtClean="0">
                <a:solidFill>
                  <a:srgbClr val="FFFFFF"/>
                </a:solidFill>
                <a:latin typeface="Times New Roman" pitchFamily="18" charset="0"/>
              </a:rPr>
              <a:t>confuse </a:t>
            </a:r>
            <a:r>
              <a:rPr lang="en-US" sz="2800" b="1" dirty="0">
                <a:solidFill>
                  <a:srgbClr val="FFFFFF"/>
                </a:solidFill>
                <a:latin typeface="Times New Roman" pitchFamily="18" charset="0"/>
              </a:rPr>
              <a:t>the issue without </a:t>
            </a:r>
            <a:r>
              <a:rPr lang="en-US" sz="2800" b="1" dirty="0" smtClean="0">
                <a:solidFill>
                  <a:srgbClr val="FFFFFF"/>
                </a:solidFill>
                <a:latin typeface="Times New Roman" pitchFamily="18" charset="0"/>
              </a:rPr>
              <a:t>	knowledge</a:t>
            </a:r>
            <a:r>
              <a:rPr lang="en-US" sz="2800" b="1" dirty="0">
                <a:solidFill>
                  <a:srgbClr val="FFFFFF"/>
                </a:solidFill>
                <a:latin typeface="Times New Roman" pitchFamily="18" charset="0"/>
              </a:rPr>
              <a:t>?  Be strong, and </a:t>
            </a:r>
            <a:r>
              <a:rPr lang="en-US" sz="2800" b="1" dirty="0" smtClean="0">
                <a:solidFill>
                  <a:srgbClr val="FFFFFF"/>
                </a:solidFill>
                <a:latin typeface="Times New Roman" pitchFamily="18" charset="0"/>
              </a:rPr>
              <a:t>answer </a:t>
            </a:r>
            <a:r>
              <a:rPr lang="en-US" sz="2800" b="1" dirty="0">
                <a:solidFill>
                  <a:srgbClr val="FFFFFF"/>
                </a:solidFill>
                <a:latin typeface="Times New Roman" pitchFamily="18" charset="0"/>
              </a:rPr>
              <a:t>me when I </a:t>
            </a:r>
            <a:r>
              <a:rPr lang="en-US" sz="2800" b="1" dirty="0" smtClean="0">
                <a:solidFill>
                  <a:srgbClr val="FFFFFF"/>
                </a:solidFill>
                <a:latin typeface="Times New Roman" pitchFamily="18" charset="0"/>
              </a:rPr>
              <a:t>	ask</a:t>
            </a:r>
            <a:r>
              <a:rPr lang="en-US" sz="2800" b="1" dirty="0">
                <a:solidFill>
                  <a:srgbClr val="FFFFFF"/>
                </a:solidFill>
                <a:latin typeface="Times New Roman" pitchFamily="18" charset="0"/>
              </a:rPr>
              <a:t>!” (38.1-3).	</a:t>
            </a:r>
          </a:p>
          <a:p>
            <a:pPr marL="457200" indent="-457200" defTabSz="914400"/>
            <a:endParaRPr lang="en-US" sz="1200" b="1" dirty="0" smtClean="0">
              <a:solidFill>
                <a:srgbClr val="FFFFFF"/>
              </a:solidFill>
              <a:latin typeface="Times New Roman" pitchFamily="18" charset="0"/>
            </a:endParaRPr>
          </a:p>
          <a:p>
            <a:pPr marL="457200" indent="-457200" defTabSz="914400"/>
            <a:r>
              <a:rPr lang="en-US" sz="2800" b="1" dirty="0">
                <a:solidFill>
                  <a:srgbClr val="FFFFFF"/>
                </a:solidFill>
                <a:latin typeface="Times New Roman" pitchFamily="18" charset="0"/>
              </a:rPr>
              <a:t>	2.	“Job (38.4--39.30),		</a:t>
            </a:r>
          </a:p>
          <a:p>
            <a:pPr marL="457200" indent="-457200" defTabSz="914400"/>
            <a:r>
              <a:rPr lang="en-US" sz="2800" b="1" dirty="0">
                <a:solidFill>
                  <a:srgbClr val="FFFFFF"/>
                </a:solidFill>
                <a:latin typeface="Times New Roman" pitchFamily="18" charset="0"/>
              </a:rPr>
              <a:t>		a.	Where were you when I laid the </a:t>
            </a:r>
            <a:r>
              <a:rPr lang="en-US" sz="2800" b="1" dirty="0" smtClean="0">
                <a:solidFill>
                  <a:srgbClr val="FFFFFF"/>
                </a:solidFill>
                <a:latin typeface="Times New Roman" pitchFamily="18" charset="0"/>
              </a:rPr>
              <a:t>			foundation </a:t>
            </a:r>
            <a:r>
              <a:rPr lang="en-US" sz="2800" b="1" dirty="0">
                <a:solidFill>
                  <a:srgbClr val="FFFFFF"/>
                </a:solidFill>
                <a:latin typeface="Times New Roman" pitchFamily="18" charset="0"/>
              </a:rPr>
              <a:t>of </a:t>
            </a:r>
            <a:r>
              <a:rPr lang="en-US" sz="2800" b="1" dirty="0" smtClean="0">
                <a:solidFill>
                  <a:srgbClr val="FFFFFF"/>
                </a:solidFill>
                <a:latin typeface="Times New Roman" pitchFamily="18" charset="0"/>
              </a:rPr>
              <a:t>the </a:t>
            </a:r>
            <a:r>
              <a:rPr lang="en-US" sz="2800" b="1" dirty="0">
                <a:solidFill>
                  <a:srgbClr val="FFFFFF"/>
                </a:solidFill>
                <a:latin typeface="Times New Roman" pitchFamily="18" charset="0"/>
              </a:rPr>
              <a:t>earth?</a:t>
            </a:r>
          </a:p>
          <a:p>
            <a:pPr marL="457200" indent="-457200" defTabSz="914400"/>
            <a:r>
              <a:rPr lang="en-US" sz="2800" b="1" dirty="0">
                <a:solidFill>
                  <a:srgbClr val="FFFFFF"/>
                </a:solidFill>
                <a:latin typeface="Times New Roman" pitchFamily="18" charset="0"/>
              </a:rPr>
              <a:t>		b.	Who set the measurements of the earth?</a:t>
            </a:r>
          </a:p>
          <a:p>
            <a:pPr marL="457200" indent="-457200" defTabSz="914400"/>
            <a:r>
              <a:rPr lang="en-US" sz="2800" b="1" dirty="0">
                <a:solidFill>
                  <a:srgbClr val="FFFFFF"/>
                </a:solidFill>
                <a:latin typeface="Times New Roman" pitchFamily="18" charset="0"/>
              </a:rPr>
              <a:t>		c.	Who sunk its foundations?</a:t>
            </a:r>
          </a:p>
          <a:p>
            <a:pPr marL="457200" indent="-457200" defTabSz="914400"/>
            <a:r>
              <a:rPr lang="en-US" sz="2400" b="1" dirty="0">
                <a:solidFill>
                  <a:srgbClr val="FFFFFF"/>
                </a:solidFill>
                <a:latin typeface="Times New Roman" pitchFamily="18" charset="0"/>
              </a:rPr>
              <a:t>		</a:t>
            </a:r>
          </a:p>
        </p:txBody>
      </p:sp>
      <p:pic>
        <p:nvPicPr>
          <p:cNvPr id="84997" name="Picture 4" descr="CGQ50124"/>
          <p:cNvPicPr>
            <a:picLocks noChangeAspect="1" noChangeArrowheads="1"/>
          </p:cNvPicPr>
          <p:nvPr/>
        </p:nvPicPr>
        <p:blipFill>
          <a:blip r:embed="rId4"/>
          <a:srcRect/>
          <a:stretch>
            <a:fillRect/>
          </a:stretch>
        </p:blipFill>
        <p:spPr bwMode="auto">
          <a:xfrm>
            <a:off x="6400800" y="0"/>
            <a:ext cx="2371725" cy="1579563"/>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E0017"/>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6DBDCA88-04D9-4F79-AD72-D008F453A7C1}" type="slidenum">
              <a:rPr lang="en-US">
                <a:solidFill>
                  <a:srgbClr val="FFFFFF"/>
                </a:solidFill>
                <a:latin typeface="Times New Roman"/>
              </a:rPr>
              <a:pPr>
                <a:defRPr/>
              </a:pPr>
              <a:t>8</a:t>
            </a:fld>
            <a:endParaRPr lang="en-US">
              <a:solidFill>
                <a:srgbClr val="FFFFFF"/>
              </a:solidFill>
              <a:latin typeface="Times New Roman"/>
            </a:endParaRPr>
          </a:p>
        </p:txBody>
      </p:sp>
      <p:sp>
        <p:nvSpPr>
          <p:cNvPr id="84995" name="Text Box 2"/>
          <p:cNvSpPr txBox="1">
            <a:spLocks noChangeArrowheads="1"/>
          </p:cNvSpPr>
          <p:nvPr/>
        </p:nvSpPr>
        <p:spPr bwMode="auto">
          <a:xfrm>
            <a:off x="533400" y="304800"/>
            <a:ext cx="8153400" cy="457200"/>
          </a:xfrm>
          <a:prstGeom prst="rect">
            <a:avLst/>
          </a:prstGeom>
          <a:noFill/>
          <a:ln w="9525">
            <a:noFill/>
            <a:miter lim="800000"/>
            <a:headEnd/>
            <a:tailEnd/>
          </a:ln>
        </p:spPr>
        <p:txBody>
          <a:bodyPr>
            <a:spAutoFit/>
          </a:bodyPr>
          <a:lstStyle/>
          <a:p>
            <a:pPr defTabSz="914400">
              <a:spcBef>
                <a:spcPct val="50000"/>
              </a:spcBef>
            </a:pPr>
            <a:endParaRPr lang="en-US" sz="2400">
              <a:solidFill>
                <a:srgbClr val="FFFFFF"/>
              </a:solidFill>
              <a:latin typeface="Times New Roman" pitchFamily="18" charset="0"/>
            </a:endParaRPr>
          </a:p>
        </p:txBody>
      </p:sp>
      <p:sp>
        <p:nvSpPr>
          <p:cNvPr id="84996" name="Text Box 3"/>
          <p:cNvSpPr txBox="1">
            <a:spLocks noChangeArrowheads="1"/>
          </p:cNvSpPr>
          <p:nvPr/>
        </p:nvSpPr>
        <p:spPr bwMode="auto">
          <a:xfrm>
            <a:off x="101019" y="1368073"/>
            <a:ext cx="8433381" cy="5201424"/>
          </a:xfrm>
          <a:prstGeom prst="rect">
            <a:avLst/>
          </a:prstGeom>
          <a:noFill/>
          <a:ln w="9525">
            <a:noFill/>
            <a:miter lim="800000"/>
            <a:headEnd/>
            <a:tailEnd/>
          </a:ln>
        </p:spPr>
        <p:txBody>
          <a:bodyPr wrap="square">
            <a:spAutoFit/>
          </a:bodyPr>
          <a:lstStyle/>
          <a:p>
            <a:pPr marL="457200" indent="-457200" defTabSz="914400"/>
            <a:r>
              <a:rPr lang="en-US" sz="2400" b="1" dirty="0">
                <a:solidFill>
                  <a:srgbClr val="FFFFFF"/>
                </a:solidFill>
                <a:latin typeface="Times New Roman" pitchFamily="18" charset="0"/>
              </a:rPr>
              <a:t>		</a:t>
            </a:r>
            <a:r>
              <a:rPr lang="en-US" sz="2800" b="1" dirty="0">
                <a:solidFill>
                  <a:srgbClr val="FFFFFF"/>
                </a:solidFill>
                <a:latin typeface="Times New Roman" pitchFamily="18" charset="0"/>
              </a:rPr>
              <a:t>d.	Who gave birth to the earth and swaddled it 		with swaddling clothes?</a:t>
            </a:r>
          </a:p>
          <a:p>
            <a:pPr marL="457200" indent="-457200" defTabSz="914400"/>
            <a:r>
              <a:rPr lang="en-US" sz="2800" b="1" dirty="0">
                <a:solidFill>
                  <a:srgbClr val="FFFFFF"/>
                </a:solidFill>
                <a:latin typeface="Times New Roman" pitchFamily="18" charset="0"/>
              </a:rPr>
              <a:t>		e.	Who encloses the earth and keeps you from 		destruction?</a:t>
            </a:r>
          </a:p>
          <a:p>
            <a:pPr marL="457200" indent="-457200" defTabSz="914400"/>
            <a:r>
              <a:rPr lang="en-US" sz="2800" b="1" dirty="0">
                <a:solidFill>
                  <a:srgbClr val="FFFFFF"/>
                </a:solidFill>
                <a:latin typeface="Times New Roman" pitchFamily="18" charset="0"/>
              </a:rPr>
              <a:t>		f.	Have you commanded the morning to </a:t>
            </a:r>
            <a:r>
              <a:rPr lang="en-US" sz="2800" b="1" dirty="0" smtClean="0">
                <a:solidFill>
                  <a:srgbClr val="FFFFFF"/>
                </a:solidFill>
                <a:latin typeface="Times New Roman" pitchFamily="18" charset="0"/>
              </a:rPr>
              <a:t>		come?</a:t>
            </a:r>
          </a:p>
          <a:p>
            <a:pPr marL="457200" indent="-457200" defTabSz="914400"/>
            <a:r>
              <a:rPr lang="en-US" sz="2800" b="1" dirty="0" smtClean="0">
                <a:solidFill>
                  <a:srgbClr val="FFFFFF"/>
                </a:solidFill>
                <a:latin typeface="Times New Roman" pitchFamily="18" charset="0"/>
              </a:rPr>
              <a:t>		g</a:t>
            </a:r>
            <a:r>
              <a:rPr lang="en-US" sz="2800" b="1" dirty="0">
                <a:solidFill>
                  <a:srgbClr val="FFFFFF"/>
                </a:solidFill>
                <a:latin typeface="Times New Roman" pitchFamily="18" charset="0"/>
              </a:rPr>
              <a:t>.	Have you walked in the recesses of the </a:t>
            </a:r>
            <a:r>
              <a:rPr lang="en-US" sz="2800" b="1" dirty="0" smtClean="0">
                <a:solidFill>
                  <a:srgbClr val="FFFFFF"/>
                </a:solidFill>
                <a:latin typeface="Times New Roman" pitchFamily="18" charset="0"/>
              </a:rPr>
              <a:t>		deep</a:t>
            </a:r>
            <a:r>
              <a:rPr lang="en-US" sz="2800" b="1" dirty="0">
                <a:solidFill>
                  <a:srgbClr val="FFFFFF"/>
                </a:solidFill>
                <a:latin typeface="Times New Roman" pitchFamily="18" charset="0"/>
              </a:rPr>
              <a:t>?</a:t>
            </a:r>
          </a:p>
          <a:p>
            <a:pPr marL="457200" indent="-457200" defTabSz="914400"/>
            <a:r>
              <a:rPr lang="en-US" sz="2800" b="1" dirty="0">
                <a:solidFill>
                  <a:srgbClr val="FFFFFF"/>
                </a:solidFill>
                <a:latin typeface="Times New Roman" pitchFamily="18" charset="0"/>
              </a:rPr>
              <a:t>		h.	Do you have the key to the gates of death?</a:t>
            </a:r>
          </a:p>
          <a:p>
            <a:pPr marL="457200" indent="-457200" defTabSz="914400"/>
            <a:r>
              <a:rPr lang="en-US" sz="2800" b="1" dirty="0">
                <a:solidFill>
                  <a:srgbClr val="FFFFFF"/>
                </a:solidFill>
                <a:latin typeface="Times New Roman" pitchFamily="18" charset="0"/>
              </a:rPr>
              <a:t>		j.	Do you know the expanse of the earth?</a:t>
            </a:r>
          </a:p>
          <a:p>
            <a:pPr marL="457200" indent="-457200" defTabSz="914400"/>
            <a:r>
              <a:rPr lang="en-US" sz="2800" b="1" dirty="0">
                <a:solidFill>
                  <a:srgbClr val="FFFFFF"/>
                </a:solidFill>
                <a:latin typeface="Times New Roman" pitchFamily="18" charset="0"/>
              </a:rPr>
              <a:t>		k.	Where does light, and darkness, dwell?</a:t>
            </a:r>
          </a:p>
          <a:p>
            <a:pPr marL="457200" indent="-457200" defTabSz="914400"/>
            <a:r>
              <a:rPr lang="en-US" sz="2400" b="1" dirty="0">
                <a:solidFill>
                  <a:srgbClr val="FFFFFF"/>
                </a:solidFill>
                <a:latin typeface="Times New Roman" pitchFamily="18" charset="0"/>
              </a:rPr>
              <a:t>		</a:t>
            </a:r>
          </a:p>
        </p:txBody>
      </p:sp>
      <p:pic>
        <p:nvPicPr>
          <p:cNvPr id="84997" name="Picture 4" descr="CGQ50124"/>
          <p:cNvPicPr>
            <a:picLocks noChangeAspect="1" noChangeArrowheads="1"/>
          </p:cNvPicPr>
          <p:nvPr/>
        </p:nvPicPr>
        <p:blipFill>
          <a:blip r:embed="rId4"/>
          <a:srcRect/>
          <a:stretch>
            <a:fillRect/>
          </a:stretch>
        </p:blipFill>
        <p:spPr bwMode="auto">
          <a:xfrm>
            <a:off x="6718354" y="0"/>
            <a:ext cx="2054171" cy="1368073"/>
          </a:xfrm>
          <a:prstGeom prst="rect">
            <a:avLst/>
          </a:prstGeom>
          <a:noFill/>
          <a:ln w="9525">
            <a:noFill/>
            <a:miter lim="800000"/>
            <a:headEnd/>
            <a:tailEnd/>
          </a:ln>
        </p:spPr>
      </p:pic>
    </p:spTree>
    <p:extLst>
      <p:ext uri="{BB962C8B-B14F-4D97-AF65-F5344CB8AC3E}">
        <p14:creationId xmlns:p14="http://schemas.microsoft.com/office/powerpoint/2010/main" val="4116540594"/>
      </p:ext>
    </p:extLst>
  </p:cSld>
  <p:clrMapOvr>
    <a:overrideClrMapping bg1="dk2" tx1="lt1" bg2="dk1" tx2="lt2" accent1="accent1" accent2="accent2" accent3="accent3" accent4="accent4" accent5="accent5" accent6="accent6" hlink="hlink" folHlink="folHlink"/>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E0017"/>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6DBDCA88-04D9-4F79-AD72-D008F453A7C1}" type="slidenum">
              <a:rPr lang="en-US">
                <a:solidFill>
                  <a:srgbClr val="FFFFFF"/>
                </a:solidFill>
                <a:latin typeface="Times New Roman"/>
              </a:rPr>
              <a:pPr>
                <a:defRPr/>
              </a:pPr>
              <a:t>9</a:t>
            </a:fld>
            <a:endParaRPr lang="en-US">
              <a:solidFill>
                <a:srgbClr val="FFFFFF"/>
              </a:solidFill>
              <a:latin typeface="Times New Roman"/>
            </a:endParaRPr>
          </a:p>
        </p:txBody>
      </p:sp>
      <p:sp>
        <p:nvSpPr>
          <p:cNvPr id="84995" name="Text Box 2"/>
          <p:cNvSpPr txBox="1">
            <a:spLocks noChangeArrowheads="1"/>
          </p:cNvSpPr>
          <p:nvPr/>
        </p:nvSpPr>
        <p:spPr bwMode="auto">
          <a:xfrm>
            <a:off x="533400" y="304800"/>
            <a:ext cx="8153400" cy="457200"/>
          </a:xfrm>
          <a:prstGeom prst="rect">
            <a:avLst/>
          </a:prstGeom>
          <a:noFill/>
          <a:ln w="9525">
            <a:noFill/>
            <a:miter lim="800000"/>
            <a:headEnd/>
            <a:tailEnd/>
          </a:ln>
        </p:spPr>
        <p:txBody>
          <a:bodyPr>
            <a:spAutoFit/>
          </a:bodyPr>
          <a:lstStyle/>
          <a:p>
            <a:pPr defTabSz="914400">
              <a:spcBef>
                <a:spcPct val="50000"/>
              </a:spcBef>
            </a:pPr>
            <a:endParaRPr lang="en-US" sz="2400">
              <a:solidFill>
                <a:srgbClr val="FFFFFF"/>
              </a:solidFill>
              <a:latin typeface="Times New Roman" pitchFamily="18" charset="0"/>
            </a:endParaRPr>
          </a:p>
        </p:txBody>
      </p:sp>
      <p:sp>
        <p:nvSpPr>
          <p:cNvPr id="84996" name="Text Box 3"/>
          <p:cNvSpPr txBox="1">
            <a:spLocks noChangeArrowheads="1"/>
          </p:cNvSpPr>
          <p:nvPr/>
        </p:nvSpPr>
        <p:spPr bwMode="auto">
          <a:xfrm>
            <a:off x="24819" y="1504176"/>
            <a:ext cx="8433381" cy="5201424"/>
          </a:xfrm>
          <a:prstGeom prst="rect">
            <a:avLst/>
          </a:prstGeom>
          <a:noFill/>
          <a:ln w="9525">
            <a:noFill/>
            <a:miter lim="800000"/>
            <a:headEnd/>
            <a:tailEnd/>
          </a:ln>
        </p:spPr>
        <p:txBody>
          <a:bodyPr wrap="square">
            <a:spAutoFit/>
          </a:bodyPr>
          <a:lstStyle/>
          <a:p>
            <a:pPr marL="457200" indent="-457200" defTabSz="914400"/>
            <a:r>
              <a:rPr lang="en-US" sz="2400" b="1" dirty="0">
                <a:solidFill>
                  <a:srgbClr val="FFFFFF"/>
                </a:solidFill>
                <a:latin typeface="Times New Roman" pitchFamily="18" charset="0"/>
              </a:rPr>
              <a:t>		</a:t>
            </a:r>
            <a:r>
              <a:rPr lang="en-US" sz="2800" b="1" dirty="0">
                <a:solidFill>
                  <a:srgbClr val="FFFFFF"/>
                </a:solidFill>
                <a:latin typeface="Times New Roman" pitchFamily="18" charset="0"/>
              </a:rPr>
              <a:t>l.	Do you know where snow and hail is </a:t>
            </a:r>
            <a:r>
              <a:rPr lang="en-US" sz="2800" b="1" dirty="0" smtClean="0">
                <a:solidFill>
                  <a:srgbClr val="FFFFFF"/>
                </a:solidFill>
                <a:latin typeface="Times New Roman" pitchFamily="18" charset="0"/>
              </a:rPr>
              <a:t>		stored</a:t>
            </a:r>
            <a:r>
              <a:rPr lang="en-US" sz="2800" b="1" dirty="0">
                <a:solidFill>
                  <a:srgbClr val="FFFFFF"/>
                </a:solidFill>
                <a:latin typeface="Times New Roman" pitchFamily="18" charset="0"/>
              </a:rPr>
              <a:t>?</a:t>
            </a:r>
          </a:p>
          <a:p>
            <a:pPr marL="457200" indent="-457200" defTabSz="914400"/>
            <a:r>
              <a:rPr lang="en-US" sz="2800" b="1" dirty="0">
                <a:solidFill>
                  <a:srgbClr val="FFFFFF"/>
                </a:solidFill>
                <a:latin typeface="Times New Roman" pitchFamily="18" charset="0"/>
              </a:rPr>
              <a:t>		m.	How is the light divided?  How is the east </a:t>
            </a:r>
            <a:r>
              <a:rPr lang="en-US" sz="2800" b="1" dirty="0" smtClean="0">
                <a:solidFill>
                  <a:srgbClr val="FFFFFF"/>
                </a:solidFill>
                <a:latin typeface="Times New Roman" pitchFamily="18" charset="0"/>
              </a:rPr>
              <a:t>		wind </a:t>
            </a:r>
            <a:r>
              <a:rPr lang="en-US" sz="2800" b="1" dirty="0">
                <a:solidFill>
                  <a:srgbClr val="FFFFFF"/>
                </a:solidFill>
                <a:latin typeface="Times New Roman" pitchFamily="18" charset="0"/>
              </a:rPr>
              <a:t>	</a:t>
            </a:r>
            <a:r>
              <a:rPr lang="en-US" sz="2800" b="1" dirty="0" smtClean="0">
                <a:solidFill>
                  <a:srgbClr val="FFFFFF"/>
                </a:solidFill>
                <a:latin typeface="Times New Roman" pitchFamily="18" charset="0"/>
              </a:rPr>
              <a:t>distributed </a:t>
            </a:r>
            <a:r>
              <a:rPr lang="en-US" sz="2800" b="1" dirty="0">
                <a:solidFill>
                  <a:srgbClr val="FFFFFF"/>
                </a:solidFill>
                <a:latin typeface="Times New Roman" pitchFamily="18" charset="0"/>
              </a:rPr>
              <a:t>on the earth?</a:t>
            </a:r>
          </a:p>
          <a:p>
            <a:pPr marL="457200" indent="-457200" defTabSz="914400"/>
            <a:r>
              <a:rPr lang="en-US" sz="2800" b="1" dirty="0">
                <a:solidFill>
                  <a:srgbClr val="FFFFFF"/>
                </a:solidFill>
                <a:latin typeface="Times New Roman" pitchFamily="18" charset="0"/>
              </a:rPr>
              <a:t>		n.	Who channels the flood, or knows the </a:t>
            </a:r>
            <a:r>
              <a:rPr lang="en-US" sz="2800" b="1" dirty="0" smtClean="0">
                <a:solidFill>
                  <a:srgbClr val="FFFFFF"/>
                </a:solidFill>
                <a:latin typeface="Times New Roman" pitchFamily="18" charset="0"/>
              </a:rPr>
              <a:t>		path </a:t>
            </a:r>
            <a:r>
              <a:rPr lang="en-US" sz="2800" b="1" dirty="0">
                <a:solidFill>
                  <a:srgbClr val="FFFFFF"/>
                </a:solidFill>
                <a:latin typeface="Times New Roman" pitchFamily="18" charset="0"/>
              </a:rPr>
              <a:t>of </a:t>
            </a:r>
            <a:r>
              <a:rPr lang="en-US" sz="2800" b="1" dirty="0" smtClean="0">
                <a:solidFill>
                  <a:srgbClr val="FFFFFF"/>
                </a:solidFill>
                <a:latin typeface="Times New Roman" pitchFamily="18" charset="0"/>
              </a:rPr>
              <a:t>lightning</a:t>
            </a:r>
            <a:r>
              <a:rPr lang="en-US" sz="2800" b="1" dirty="0">
                <a:solidFill>
                  <a:srgbClr val="FFFFFF"/>
                </a:solidFill>
                <a:latin typeface="Times New Roman" pitchFamily="18" charset="0"/>
              </a:rPr>
              <a:t>?</a:t>
            </a:r>
          </a:p>
          <a:p>
            <a:pPr marL="457200" indent="-457200" defTabSz="914400"/>
            <a:r>
              <a:rPr lang="en-US" sz="2800" b="1" dirty="0">
                <a:solidFill>
                  <a:srgbClr val="FFFFFF"/>
                </a:solidFill>
                <a:latin typeface="Times New Roman" pitchFamily="18" charset="0"/>
              </a:rPr>
              <a:t>		o.	Does the rain have a Father?</a:t>
            </a:r>
          </a:p>
          <a:p>
            <a:pPr marL="457200" indent="-457200" defTabSz="914400"/>
            <a:r>
              <a:rPr lang="en-US" sz="2800" b="1" dirty="0">
                <a:solidFill>
                  <a:srgbClr val="FFFFFF"/>
                </a:solidFill>
                <a:latin typeface="Times New Roman" pitchFamily="18" charset="0"/>
              </a:rPr>
              <a:t>		p.	Have you ordered the constellations in </a:t>
            </a:r>
            <a:r>
              <a:rPr lang="en-US" sz="2800" b="1" dirty="0" smtClean="0">
                <a:solidFill>
                  <a:srgbClr val="FFFFFF"/>
                </a:solidFill>
                <a:latin typeface="Times New Roman" pitchFamily="18" charset="0"/>
              </a:rPr>
              <a:t>		place</a:t>
            </a:r>
            <a:r>
              <a:rPr lang="en-US" sz="2800" b="1" dirty="0">
                <a:solidFill>
                  <a:srgbClr val="FFFFFF"/>
                </a:solidFill>
                <a:latin typeface="Times New Roman" pitchFamily="18" charset="0"/>
              </a:rPr>
              <a:t>?</a:t>
            </a:r>
          </a:p>
          <a:p>
            <a:pPr marL="457200" indent="-457200" defTabSz="914400"/>
            <a:r>
              <a:rPr lang="en-US" sz="2800" b="1" dirty="0">
                <a:solidFill>
                  <a:srgbClr val="FFFFFF"/>
                </a:solidFill>
                <a:latin typeface="Times New Roman" pitchFamily="18" charset="0"/>
              </a:rPr>
              <a:t>		q.	Can you cause the rain to fall?</a:t>
            </a:r>
          </a:p>
          <a:p>
            <a:pPr marL="457200" indent="-457200" defTabSz="914400"/>
            <a:r>
              <a:rPr lang="en-US" sz="2800" b="1" dirty="0">
                <a:solidFill>
                  <a:srgbClr val="FFFFFF"/>
                </a:solidFill>
                <a:latin typeface="Times New Roman" pitchFamily="18" charset="0"/>
              </a:rPr>
              <a:t>		r.	Who puts understanding in the mind?</a:t>
            </a:r>
          </a:p>
          <a:p>
            <a:pPr marL="457200" indent="-457200" defTabSz="914400"/>
            <a:r>
              <a:rPr lang="en-US" sz="2400" b="1" dirty="0">
                <a:solidFill>
                  <a:srgbClr val="FFFFFF"/>
                </a:solidFill>
                <a:latin typeface="Times New Roman" pitchFamily="18" charset="0"/>
              </a:rPr>
              <a:t>		</a:t>
            </a:r>
          </a:p>
        </p:txBody>
      </p:sp>
      <p:pic>
        <p:nvPicPr>
          <p:cNvPr id="84997" name="Picture 4" descr="CGQ50124"/>
          <p:cNvPicPr>
            <a:picLocks noChangeAspect="1" noChangeArrowheads="1"/>
          </p:cNvPicPr>
          <p:nvPr/>
        </p:nvPicPr>
        <p:blipFill>
          <a:blip r:embed="rId4"/>
          <a:srcRect/>
          <a:stretch>
            <a:fillRect/>
          </a:stretch>
        </p:blipFill>
        <p:spPr bwMode="auto">
          <a:xfrm>
            <a:off x="6681668" y="1"/>
            <a:ext cx="2090857" cy="1392506"/>
          </a:xfrm>
          <a:prstGeom prst="rect">
            <a:avLst/>
          </a:prstGeom>
          <a:noFill/>
          <a:ln w="9525">
            <a:noFill/>
            <a:miter lim="800000"/>
            <a:headEnd/>
            <a:tailEnd/>
          </a:ln>
        </p:spPr>
      </p:pic>
    </p:spTree>
    <p:extLst>
      <p:ext uri="{BB962C8B-B14F-4D97-AF65-F5344CB8AC3E}">
        <p14:creationId xmlns:p14="http://schemas.microsoft.com/office/powerpoint/2010/main" val="2768120666"/>
      </p:ext>
    </p:extLst>
  </p:cSld>
  <p:clrMapOvr>
    <a:overrideClrMapping bg1="dk2" tx1="lt1" bg2="dk1" tx2="lt2" accent1="accent1" accent2="accent2" accent3="accent3" accent4="accent4" accent5="accent5" accent6="accent6" hlink="hlink" folHlink="folHlink"/>
  </p:clrMapOvr>
  <p:transition>
    <p:random/>
  </p:transition>
</p:sld>
</file>

<file path=ppt/theme/theme1.xml><?xml version="1.0" encoding="utf-8"?>
<a:theme xmlns:a="http://schemas.openxmlformats.org/drawingml/2006/main" name="1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
    <a:dk1>
      <a:srgbClr val="000000"/>
    </a:dk1>
    <a:lt1>
      <a:srgbClr val="CCCCFF"/>
    </a:lt1>
    <a:dk2>
      <a:srgbClr val="000000"/>
    </a:dk2>
    <a:lt2>
      <a:srgbClr val="808080"/>
    </a:lt2>
    <a:accent1>
      <a:srgbClr val="00CC99"/>
    </a:accent1>
    <a:accent2>
      <a:srgbClr val="3333CC"/>
    </a:accent2>
    <a:accent3>
      <a:srgbClr val="E2E2FF"/>
    </a:accent3>
    <a:accent4>
      <a:srgbClr val="000000"/>
    </a:accent4>
    <a:accent5>
      <a:srgbClr val="AAE2CA"/>
    </a:accent5>
    <a:accent6>
      <a:srgbClr val="2D2DB9"/>
    </a:accent6>
    <a:hlink>
      <a:srgbClr val="CCCCFF"/>
    </a:hlink>
    <a:folHlink>
      <a:srgbClr val="B2B2B2"/>
    </a:folHlink>
  </a:clrScheme>
</a:themeOverride>
</file>

<file path=ppt/theme/themeOverride10.xml><?xml version="1.0" encoding="utf-8"?>
<a:themeOverride xmlns:a="http://schemas.openxmlformats.org/drawingml/2006/main">
  <a:clrScheme name="">
    <a:dk1>
      <a:srgbClr val="808080"/>
    </a:dk1>
    <a:lt1>
      <a:srgbClr val="FFFFFF"/>
    </a:lt1>
    <a:dk2>
      <a:srgbClr val="000066"/>
    </a:dk2>
    <a:lt2>
      <a:srgbClr val="000000"/>
    </a:lt2>
    <a:accent1>
      <a:srgbClr val="00CC99"/>
    </a:accent1>
    <a:accent2>
      <a:srgbClr val="3333CC"/>
    </a:accent2>
    <a:accent3>
      <a:srgbClr val="AAAAB8"/>
    </a:accent3>
    <a:accent4>
      <a:srgbClr val="DADADA"/>
    </a:accent4>
    <a:accent5>
      <a:srgbClr val="AAE2CA"/>
    </a:accent5>
    <a:accent6>
      <a:srgbClr val="2D2DB9"/>
    </a:accent6>
    <a:hlink>
      <a:srgbClr val="CCCCFF"/>
    </a:hlink>
    <a:folHlink>
      <a:srgbClr val="B2B2B2"/>
    </a:folHlink>
  </a:clrScheme>
</a:themeOverride>
</file>

<file path=ppt/theme/themeOverride11.xml><?xml version="1.0" encoding="utf-8"?>
<a:themeOverride xmlns:a="http://schemas.openxmlformats.org/drawingml/2006/main">
  <a:clrScheme name="">
    <a:dk1>
      <a:srgbClr val="808080"/>
    </a:dk1>
    <a:lt1>
      <a:srgbClr val="FFFFFF"/>
    </a:lt1>
    <a:dk2>
      <a:srgbClr val="000066"/>
    </a:dk2>
    <a:lt2>
      <a:srgbClr val="000000"/>
    </a:lt2>
    <a:accent1>
      <a:srgbClr val="00CC99"/>
    </a:accent1>
    <a:accent2>
      <a:srgbClr val="3333CC"/>
    </a:accent2>
    <a:accent3>
      <a:srgbClr val="AAAAB8"/>
    </a:accent3>
    <a:accent4>
      <a:srgbClr val="DADADA"/>
    </a:accent4>
    <a:accent5>
      <a:srgbClr val="AAE2CA"/>
    </a:accent5>
    <a:accent6>
      <a:srgbClr val="2D2DB9"/>
    </a:accent6>
    <a:hlink>
      <a:srgbClr val="CCCCFF"/>
    </a:hlink>
    <a:folHlink>
      <a:srgbClr val="B2B2B2"/>
    </a:folHlink>
  </a:clrScheme>
</a:themeOverride>
</file>

<file path=ppt/theme/themeOverride12.xml><?xml version="1.0" encoding="utf-8"?>
<a:themeOverride xmlns:a="http://schemas.openxmlformats.org/drawingml/2006/main">
  <a:clrScheme name="">
    <a:dk1>
      <a:srgbClr val="808080"/>
    </a:dk1>
    <a:lt1>
      <a:srgbClr val="FFFFFF"/>
    </a:lt1>
    <a:dk2>
      <a:srgbClr val="000066"/>
    </a:dk2>
    <a:lt2>
      <a:srgbClr val="000000"/>
    </a:lt2>
    <a:accent1>
      <a:srgbClr val="00CC99"/>
    </a:accent1>
    <a:accent2>
      <a:srgbClr val="3333CC"/>
    </a:accent2>
    <a:accent3>
      <a:srgbClr val="AAAAB8"/>
    </a:accent3>
    <a:accent4>
      <a:srgbClr val="DADADA"/>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
    <a:dk1>
      <a:srgbClr val="808080"/>
    </a:dk1>
    <a:lt1>
      <a:srgbClr val="FFFFFF"/>
    </a:lt1>
    <a:dk2>
      <a:srgbClr val="660066"/>
    </a:dk2>
    <a:lt2>
      <a:srgbClr val="000000"/>
    </a:lt2>
    <a:accent1>
      <a:srgbClr val="00CC99"/>
    </a:accent1>
    <a:accent2>
      <a:srgbClr val="3333CC"/>
    </a:accent2>
    <a:accent3>
      <a:srgbClr val="B8AAB8"/>
    </a:accent3>
    <a:accent4>
      <a:srgbClr val="DADADA"/>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
    <a:dk1>
      <a:srgbClr val="808080"/>
    </a:dk1>
    <a:lt1>
      <a:srgbClr val="FFFFFF"/>
    </a:lt1>
    <a:dk2>
      <a:srgbClr val="660066"/>
    </a:dk2>
    <a:lt2>
      <a:srgbClr val="000000"/>
    </a:lt2>
    <a:accent1>
      <a:srgbClr val="00CC99"/>
    </a:accent1>
    <a:accent2>
      <a:srgbClr val="3333CC"/>
    </a:accent2>
    <a:accent3>
      <a:srgbClr val="B8AAB8"/>
    </a:accent3>
    <a:accent4>
      <a:srgbClr val="DADADA"/>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
    <a:dk1>
      <a:srgbClr val="808080"/>
    </a:dk1>
    <a:lt1>
      <a:srgbClr val="FFFFFF"/>
    </a:lt1>
    <a:dk2>
      <a:srgbClr val="003366"/>
    </a:dk2>
    <a:lt2>
      <a:srgbClr val="000000"/>
    </a:lt2>
    <a:accent1>
      <a:srgbClr val="00CC99"/>
    </a:accent1>
    <a:accent2>
      <a:srgbClr val="3333CC"/>
    </a:accent2>
    <a:accent3>
      <a:srgbClr val="AAADB8"/>
    </a:accent3>
    <a:accent4>
      <a:srgbClr val="DADADA"/>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
    <a:dk1>
      <a:srgbClr val="808080"/>
    </a:dk1>
    <a:lt1>
      <a:srgbClr val="FFFFFF"/>
    </a:lt1>
    <a:dk2>
      <a:srgbClr val="003366"/>
    </a:dk2>
    <a:lt2>
      <a:srgbClr val="000000"/>
    </a:lt2>
    <a:accent1>
      <a:srgbClr val="00CC99"/>
    </a:accent1>
    <a:accent2>
      <a:srgbClr val="3333CC"/>
    </a:accent2>
    <a:accent3>
      <a:srgbClr val="AAADB8"/>
    </a:accent3>
    <a:accent4>
      <a:srgbClr val="DADADA"/>
    </a:accent4>
    <a:accent5>
      <a:srgbClr val="AAE2CA"/>
    </a:accent5>
    <a:accent6>
      <a:srgbClr val="2D2DB9"/>
    </a:accent6>
    <a:hlink>
      <a:srgbClr val="CCCCFF"/>
    </a:hlink>
    <a:folHlink>
      <a:srgbClr val="B2B2B2"/>
    </a:folHlink>
  </a:clrScheme>
</a:themeOverride>
</file>

<file path=ppt/theme/themeOverride6.xml><?xml version="1.0" encoding="utf-8"?>
<a:themeOverride xmlns:a="http://schemas.openxmlformats.org/drawingml/2006/main">
  <a:clrScheme name="">
    <a:dk1>
      <a:srgbClr val="808080"/>
    </a:dk1>
    <a:lt1>
      <a:srgbClr val="FFFFFF"/>
    </a:lt1>
    <a:dk2>
      <a:srgbClr val="000066"/>
    </a:dk2>
    <a:lt2>
      <a:srgbClr val="000000"/>
    </a:lt2>
    <a:accent1>
      <a:srgbClr val="00CC99"/>
    </a:accent1>
    <a:accent2>
      <a:srgbClr val="3333CC"/>
    </a:accent2>
    <a:accent3>
      <a:srgbClr val="AAAAB8"/>
    </a:accent3>
    <a:accent4>
      <a:srgbClr val="DADADA"/>
    </a:accent4>
    <a:accent5>
      <a:srgbClr val="AAE2CA"/>
    </a:accent5>
    <a:accent6>
      <a:srgbClr val="2D2DB9"/>
    </a:accent6>
    <a:hlink>
      <a:srgbClr val="CCCCFF"/>
    </a:hlink>
    <a:folHlink>
      <a:srgbClr val="B2B2B2"/>
    </a:folHlink>
  </a:clrScheme>
</a:themeOverride>
</file>

<file path=ppt/theme/themeOverride7.xml><?xml version="1.0" encoding="utf-8"?>
<a:themeOverride xmlns:a="http://schemas.openxmlformats.org/drawingml/2006/main">
  <a:clrScheme name="">
    <a:dk1>
      <a:srgbClr val="808080"/>
    </a:dk1>
    <a:lt1>
      <a:srgbClr val="FFFFFF"/>
    </a:lt1>
    <a:dk2>
      <a:srgbClr val="000066"/>
    </a:dk2>
    <a:lt2>
      <a:srgbClr val="000000"/>
    </a:lt2>
    <a:accent1>
      <a:srgbClr val="00CC99"/>
    </a:accent1>
    <a:accent2>
      <a:srgbClr val="3333CC"/>
    </a:accent2>
    <a:accent3>
      <a:srgbClr val="AAAAB8"/>
    </a:accent3>
    <a:accent4>
      <a:srgbClr val="DADADA"/>
    </a:accent4>
    <a:accent5>
      <a:srgbClr val="AAE2CA"/>
    </a:accent5>
    <a:accent6>
      <a:srgbClr val="2D2DB9"/>
    </a:accent6>
    <a:hlink>
      <a:srgbClr val="CCCCFF"/>
    </a:hlink>
    <a:folHlink>
      <a:srgbClr val="B2B2B2"/>
    </a:folHlink>
  </a:clrScheme>
</a:themeOverride>
</file>

<file path=ppt/theme/themeOverride8.xml><?xml version="1.0" encoding="utf-8"?>
<a:themeOverride xmlns:a="http://schemas.openxmlformats.org/drawingml/2006/main">
  <a:clrScheme name="">
    <a:dk1>
      <a:srgbClr val="808080"/>
    </a:dk1>
    <a:lt1>
      <a:srgbClr val="FFFFFF"/>
    </a:lt1>
    <a:dk2>
      <a:srgbClr val="000066"/>
    </a:dk2>
    <a:lt2>
      <a:srgbClr val="000000"/>
    </a:lt2>
    <a:accent1>
      <a:srgbClr val="00CC99"/>
    </a:accent1>
    <a:accent2>
      <a:srgbClr val="3333CC"/>
    </a:accent2>
    <a:accent3>
      <a:srgbClr val="AAAAB8"/>
    </a:accent3>
    <a:accent4>
      <a:srgbClr val="DADADA"/>
    </a:accent4>
    <a:accent5>
      <a:srgbClr val="AAE2CA"/>
    </a:accent5>
    <a:accent6>
      <a:srgbClr val="2D2DB9"/>
    </a:accent6>
    <a:hlink>
      <a:srgbClr val="CCCCFF"/>
    </a:hlink>
    <a:folHlink>
      <a:srgbClr val="B2B2B2"/>
    </a:folHlink>
  </a:clrScheme>
</a:themeOverride>
</file>

<file path=ppt/theme/themeOverride9.xml><?xml version="1.0" encoding="utf-8"?>
<a:themeOverride xmlns:a="http://schemas.openxmlformats.org/drawingml/2006/main">
  <a:clrScheme name="">
    <a:dk1>
      <a:srgbClr val="808080"/>
    </a:dk1>
    <a:lt1>
      <a:srgbClr val="FFFFFF"/>
    </a:lt1>
    <a:dk2>
      <a:srgbClr val="000066"/>
    </a:dk2>
    <a:lt2>
      <a:srgbClr val="000000"/>
    </a:lt2>
    <a:accent1>
      <a:srgbClr val="00CC99"/>
    </a:accent1>
    <a:accent2>
      <a:srgbClr val="3333CC"/>
    </a:accent2>
    <a:accent3>
      <a:srgbClr val="AAAAB8"/>
    </a:accent3>
    <a:accent4>
      <a:srgbClr val="DADADA"/>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274</TotalTime>
  <Words>194</Words>
  <Application>Microsoft Office PowerPoint</Application>
  <PresentationFormat>On-screen Show (4:3)</PresentationFormat>
  <Paragraphs>103</Paragraphs>
  <Slides>13</Slides>
  <Notes>13</Notes>
  <HiddenSlides>0</HiddenSlides>
  <MMClips>0</MMClips>
  <ScaleCrop>false</ScaleCrop>
  <HeadingPairs>
    <vt:vector size="6" baseType="variant">
      <vt:variant>
        <vt:lpstr>Fonts Used</vt:lpstr>
      </vt:variant>
      <vt:variant>
        <vt:i4>4</vt:i4>
      </vt:variant>
      <vt:variant>
        <vt:lpstr>Theme</vt:lpstr>
      </vt:variant>
      <vt:variant>
        <vt:i4>10</vt:i4>
      </vt:variant>
      <vt:variant>
        <vt:lpstr>Slide Titles</vt:lpstr>
      </vt:variant>
      <vt:variant>
        <vt:i4>13</vt:i4>
      </vt:variant>
    </vt:vector>
  </HeadingPairs>
  <TitlesOfParts>
    <vt:vector size="27" baseType="lpstr">
      <vt:lpstr>ＭＳ Ｐゴシック</vt:lpstr>
      <vt:lpstr>Calibri</vt:lpstr>
      <vt:lpstr>Tahoma</vt:lpstr>
      <vt:lpstr>Times New Roman</vt:lpstr>
      <vt:lpstr>1_Default Design</vt:lpstr>
      <vt:lpstr>Global</vt:lpstr>
      <vt:lpstr>1_Global</vt:lpstr>
      <vt:lpstr>2_Global</vt:lpstr>
      <vt:lpstr>3_Global</vt:lpstr>
      <vt:lpstr>4_Global</vt:lpstr>
      <vt:lpstr>5_Global</vt:lpstr>
      <vt:lpstr>6_Global</vt:lpstr>
      <vt:lpstr>7_Global</vt:lpstr>
      <vt:lpstr>8_Global</vt:lpstr>
      <vt:lpstr>The Book of Job: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Freed-Hardeman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Questions:  Evil and God</dc:title>
  <dc:creator>Loaner</dc:creator>
  <cp:lastModifiedBy>Alford, Karson</cp:lastModifiedBy>
  <cp:revision>24</cp:revision>
  <dcterms:created xsi:type="dcterms:W3CDTF">2014-07-13T19:44:58Z</dcterms:created>
  <dcterms:modified xsi:type="dcterms:W3CDTF">2014-07-15T01:20:32Z</dcterms:modified>
</cp:coreProperties>
</file>